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97" r:id="rId1"/>
  </p:sldMasterIdLst>
  <p:notesMasterIdLst>
    <p:notesMasterId r:id="rId28"/>
  </p:notesMasterIdLst>
  <p:sldIdLst>
    <p:sldId id="351" r:id="rId2"/>
    <p:sldId id="352" r:id="rId3"/>
    <p:sldId id="354" r:id="rId4"/>
    <p:sldId id="355" r:id="rId5"/>
    <p:sldId id="356" r:id="rId6"/>
    <p:sldId id="357" r:id="rId7"/>
    <p:sldId id="358" r:id="rId8"/>
    <p:sldId id="359" r:id="rId9"/>
    <p:sldId id="360" r:id="rId10"/>
    <p:sldId id="361" r:id="rId11"/>
    <p:sldId id="362" r:id="rId12"/>
    <p:sldId id="363" r:id="rId13"/>
    <p:sldId id="364" r:id="rId14"/>
    <p:sldId id="365" r:id="rId15"/>
    <p:sldId id="366" r:id="rId16"/>
    <p:sldId id="367" r:id="rId17"/>
    <p:sldId id="368" r:id="rId18"/>
    <p:sldId id="369" r:id="rId19"/>
    <p:sldId id="370" r:id="rId20"/>
    <p:sldId id="371" r:id="rId21"/>
    <p:sldId id="372" r:id="rId22"/>
    <p:sldId id="373" r:id="rId23"/>
    <p:sldId id="374" r:id="rId24"/>
    <p:sldId id="375" r:id="rId25"/>
    <p:sldId id="376" r:id="rId26"/>
    <p:sldId id="350" r:id="rId2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Verdana" pitchFamily="34" charset="0"/>
        <a:ea typeface="+mn-ea"/>
        <a:cs typeface="Arial" charset="0"/>
      </a:defRPr>
    </a:lvl1pPr>
    <a:lvl2pPr marL="457200" algn="l" rtl="0" eaLnBrk="0" fontAlgn="base" hangingPunct="0">
      <a:spcBef>
        <a:spcPct val="0"/>
      </a:spcBef>
      <a:spcAft>
        <a:spcPct val="0"/>
      </a:spcAft>
      <a:defRPr kern="1200">
        <a:solidFill>
          <a:schemeClr val="tx1"/>
        </a:solidFill>
        <a:latin typeface="Verdana" pitchFamily="34" charset="0"/>
        <a:ea typeface="+mn-ea"/>
        <a:cs typeface="Arial" charset="0"/>
      </a:defRPr>
    </a:lvl2pPr>
    <a:lvl3pPr marL="914400" algn="l" rtl="0" eaLnBrk="0" fontAlgn="base" hangingPunct="0">
      <a:spcBef>
        <a:spcPct val="0"/>
      </a:spcBef>
      <a:spcAft>
        <a:spcPct val="0"/>
      </a:spcAft>
      <a:defRPr kern="1200">
        <a:solidFill>
          <a:schemeClr val="tx1"/>
        </a:solidFill>
        <a:latin typeface="Verdana" pitchFamily="34" charset="0"/>
        <a:ea typeface="+mn-ea"/>
        <a:cs typeface="Arial" charset="0"/>
      </a:defRPr>
    </a:lvl3pPr>
    <a:lvl4pPr marL="1371600" algn="l" rtl="0" eaLnBrk="0" fontAlgn="base" hangingPunct="0">
      <a:spcBef>
        <a:spcPct val="0"/>
      </a:spcBef>
      <a:spcAft>
        <a:spcPct val="0"/>
      </a:spcAft>
      <a:defRPr kern="1200">
        <a:solidFill>
          <a:schemeClr val="tx1"/>
        </a:solidFill>
        <a:latin typeface="Verdana" pitchFamily="34" charset="0"/>
        <a:ea typeface="+mn-ea"/>
        <a:cs typeface="Arial" charset="0"/>
      </a:defRPr>
    </a:lvl4pPr>
    <a:lvl5pPr marL="1828800" algn="l" rtl="0" eaLnBrk="0" fontAlgn="base" hangingPunct="0">
      <a:spcBef>
        <a:spcPct val="0"/>
      </a:spcBef>
      <a:spcAft>
        <a:spcPct val="0"/>
      </a:spcAft>
      <a:defRPr kern="1200">
        <a:solidFill>
          <a:schemeClr val="tx1"/>
        </a:solidFill>
        <a:latin typeface="Verdana" pitchFamily="34" charset="0"/>
        <a:ea typeface="+mn-ea"/>
        <a:cs typeface="Arial" charset="0"/>
      </a:defRPr>
    </a:lvl5pPr>
    <a:lvl6pPr marL="2286000" algn="l" defTabSz="914400" rtl="0" eaLnBrk="1" latinLnBrk="0" hangingPunct="1">
      <a:defRPr kern="1200">
        <a:solidFill>
          <a:schemeClr val="tx1"/>
        </a:solidFill>
        <a:latin typeface="Verdana" pitchFamily="34" charset="0"/>
        <a:ea typeface="+mn-ea"/>
        <a:cs typeface="Arial" charset="0"/>
      </a:defRPr>
    </a:lvl6pPr>
    <a:lvl7pPr marL="2743200" algn="l" defTabSz="914400" rtl="0" eaLnBrk="1" latinLnBrk="0" hangingPunct="1">
      <a:defRPr kern="1200">
        <a:solidFill>
          <a:schemeClr val="tx1"/>
        </a:solidFill>
        <a:latin typeface="Verdana" pitchFamily="34" charset="0"/>
        <a:ea typeface="+mn-ea"/>
        <a:cs typeface="Arial" charset="0"/>
      </a:defRPr>
    </a:lvl7pPr>
    <a:lvl8pPr marL="3200400" algn="l" defTabSz="914400" rtl="0" eaLnBrk="1" latinLnBrk="0" hangingPunct="1">
      <a:defRPr kern="1200">
        <a:solidFill>
          <a:schemeClr val="tx1"/>
        </a:solidFill>
        <a:latin typeface="Verdana" pitchFamily="34" charset="0"/>
        <a:ea typeface="+mn-ea"/>
        <a:cs typeface="Arial" charset="0"/>
      </a:defRPr>
    </a:lvl8pPr>
    <a:lvl9pPr marL="3657600" algn="l" defTabSz="914400" rtl="0" eaLnBrk="1" latinLnBrk="0" hangingPunct="1">
      <a:defRPr kern="1200">
        <a:solidFill>
          <a:schemeClr val="tx1"/>
        </a:solidFill>
        <a:latin typeface="Verdana" pitchFamily="34"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a:srgbClr val="CC0000"/>
    <a:srgbClr val="FFFF99"/>
    <a:srgbClr val="FFFFCC"/>
    <a:srgbClr val="003399"/>
    <a:srgbClr val="9696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69300" autoAdjust="0"/>
  </p:normalViewPr>
  <p:slideViewPr>
    <p:cSldViewPr>
      <p:cViewPr varScale="1">
        <p:scale>
          <a:sx n="74" d="100"/>
          <a:sy n="74" d="100"/>
        </p:scale>
        <p:origin x="1290" y="72"/>
      </p:cViewPr>
      <p:guideLst>
        <p:guide orient="horz" pos="2160"/>
        <p:guide pos="2880"/>
      </p:guideLst>
    </p:cSldViewPr>
  </p:slideViewPr>
  <p:outlineViewPr>
    <p:cViewPr>
      <p:scale>
        <a:sx n="33" d="100"/>
        <a:sy n="33" d="100"/>
      </p:scale>
      <p:origin x="0" y="1518"/>
    </p:cViewPr>
    <p:sldLst>
      <p:sld r:id="rId1" collapse="1"/>
    </p:sldLst>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_rels/viewProps.xml.rels><?xml version="1.0" encoding="UTF-8" standalone="yes"?>
<Relationships xmlns="http://schemas.openxmlformats.org/package/2006/relationships"><Relationship Id="rId1"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E14E20E-4698-4BFB-BDC0-757BFCB2CFF1}"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A50B7A50-B298-410D-B6A9-757B8AC637D8}">
      <dgm:prSet phldrT="[Text]" custT="1"/>
      <dgm:spPr/>
      <dgm:t>
        <a:bodyPr/>
        <a:lstStyle/>
        <a:p>
          <a:r>
            <a:rPr lang="en-US" sz="1600" b="1" dirty="0" smtClean="0"/>
            <a:t>Epidemiological Studies</a:t>
          </a:r>
          <a:endParaRPr lang="en-US" sz="1600" b="1" dirty="0"/>
        </a:p>
      </dgm:t>
    </dgm:pt>
    <dgm:pt modelId="{BECEB593-C3AF-45F2-97F7-C49A75D19053}" type="parTrans" cxnId="{5A7DD338-BDC8-4E06-B2D0-DE84AA669B58}">
      <dgm:prSet/>
      <dgm:spPr/>
      <dgm:t>
        <a:bodyPr/>
        <a:lstStyle/>
        <a:p>
          <a:endParaRPr lang="en-US"/>
        </a:p>
      </dgm:t>
    </dgm:pt>
    <dgm:pt modelId="{363EAC22-CD0E-415C-9810-D9A6F1C7FE08}" type="sibTrans" cxnId="{5A7DD338-BDC8-4E06-B2D0-DE84AA669B58}">
      <dgm:prSet/>
      <dgm:spPr/>
      <dgm:t>
        <a:bodyPr/>
        <a:lstStyle/>
        <a:p>
          <a:endParaRPr lang="en-US"/>
        </a:p>
      </dgm:t>
    </dgm:pt>
    <dgm:pt modelId="{AEC46DB8-D2F2-4CCE-A36B-2166E02B3BD5}">
      <dgm:prSet phldrT="[Text]" custT="1"/>
      <dgm:spPr/>
      <dgm:t>
        <a:bodyPr/>
        <a:lstStyle/>
        <a:p>
          <a:r>
            <a:rPr lang="en-US" sz="1400" b="1" dirty="0" smtClean="0">
              <a:solidFill>
                <a:srgbClr val="FF0000"/>
              </a:solidFill>
            </a:rPr>
            <a:t>Descriptive</a:t>
          </a:r>
          <a:endParaRPr lang="en-US" sz="1400" b="1" dirty="0">
            <a:solidFill>
              <a:srgbClr val="FF0000"/>
            </a:solidFill>
          </a:endParaRPr>
        </a:p>
      </dgm:t>
    </dgm:pt>
    <dgm:pt modelId="{82BE084E-C22D-484D-9CB1-296C4F329E66}" type="parTrans" cxnId="{5C6C5ECC-3B02-4C59-99E7-2D920B8C296E}">
      <dgm:prSet/>
      <dgm:spPr/>
      <dgm:t>
        <a:bodyPr/>
        <a:lstStyle/>
        <a:p>
          <a:endParaRPr lang="en-US"/>
        </a:p>
      </dgm:t>
    </dgm:pt>
    <dgm:pt modelId="{E2A7EF09-8AE3-43A8-94B8-4764E3139FD7}" type="sibTrans" cxnId="{5C6C5ECC-3B02-4C59-99E7-2D920B8C296E}">
      <dgm:prSet/>
      <dgm:spPr/>
      <dgm:t>
        <a:bodyPr/>
        <a:lstStyle/>
        <a:p>
          <a:endParaRPr lang="en-US"/>
        </a:p>
      </dgm:t>
    </dgm:pt>
    <dgm:pt modelId="{C490FD49-376D-4C57-BF0C-5D699C059C79}">
      <dgm:prSet phldrT="[Text]" custT="1"/>
      <dgm:spPr/>
      <dgm:t>
        <a:bodyPr/>
        <a:lstStyle/>
        <a:p>
          <a:r>
            <a:rPr lang="en-US" sz="1400" b="1" dirty="0" smtClean="0">
              <a:solidFill>
                <a:srgbClr val="FF0000"/>
              </a:solidFill>
            </a:rPr>
            <a:t>Analytical</a:t>
          </a:r>
          <a:endParaRPr lang="en-US" sz="1400" b="1" dirty="0">
            <a:solidFill>
              <a:srgbClr val="FF0000"/>
            </a:solidFill>
          </a:endParaRPr>
        </a:p>
      </dgm:t>
    </dgm:pt>
    <dgm:pt modelId="{55F2816C-242F-4C3B-AE4E-D20CC8B59F55}" type="parTrans" cxnId="{65E0A980-193E-44D5-A85A-3946375AAF1F}">
      <dgm:prSet/>
      <dgm:spPr/>
      <dgm:t>
        <a:bodyPr/>
        <a:lstStyle/>
        <a:p>
          <a:endParaRPr lang="en-US"/>
        </a:p>
      </dgm:t>
    </dgm:pt>
    <dgm:pt modelId="{B0A6FC26-C5FF-4E2C-B8CC-64F7F116B7F1}" type="sibTrans" cxnId="{65E0A980-193E-44D5-A85A-3946375AAF1F}">
      <dgm:prSet/>
      <dgm:spPr/>
      <dgm:t>
        <a:bodyPr/>
        <a:lstStyle/>
        <a:p>
          <a:endParaRPr lang="en-US"/>
        </a:p>
      </dgm:t>
    </dgm:pt>
    <dgm:pt modelId="{FB8A3FD7-ECF4-4F5B-A2AF-041379F40E6C}">
      <dgm:prSet phldrT="[Text]" custT="1"/>
      <dgm:spPr/>
      <dgm:t>
        <a:bodyPr/>
        <a:lstStyle/>
        <a:p>
          <a:r>
            <a:rPr lang="en-US" sz="1200" b="1" dirty="0" smtClean="0"/>
            <a:t>Observational</a:t>
          </a:r>
          <a:endParaRPr lang="en-US" sz="1200" b="1" dirty="0"/>
        </a:p>
      </dgm:t>
    </dgm:pt>
    <dgm:pt modelId="{71160E04-418C-4852-8128-7FAA1FE9CF32}" type="parTrans" cxnId="{8741274F-A5F8-4448-871A-34883088C679}">
      <dgm:prSet/>
      <dgm:spPr/>
      <dgm:t>
        <a:bodyPr/>
        <a:lstStyle/>
        <a:p>
          <a:endParaRPr lang="en-US"/>
        </a:p>
      </dgm:t>
    </dgm:pt>
    <dgm:pt modelId="{7815428B-86FC-4599-8B85-491933BFB43D}" type="sibTrans" cxnId="{8741274F-A5F8-4448-871A-34883088C679}">
      <dgm:prSet/>
      <dgm:spPr/>
      <dgm:t>
        <a:bodyPr/>
        <a:lstStyle/>
        <a:p>
          <a:endParaRPr lang="en-US"/>
        </a:p>
      </dgm:t>
    </dgm:pt>
    <dgm:pt modelId="{2D130A3C-3B5B-47CD-9950-E875D72003A8}">
      <dgm:prSet custT="1"/>
      <dgm:spPr/>
      <dgm:t>
        <a:bodyPr/>
        <a:lstStyle/>
        <a:p>
          <a:r>
            <a:rPr lang="en-US" sz="1200" b="1" dirty="0" smtClean="0"/>
            <a:t>Interventional</a:t>
          </a:r>
          <a:endParaRPr lang="en-US" sz="1200" b="1" dirty="0"/>
        </a:p>
      </dgm:t>
    </dgm:pt>
    <dgm:pt modelId="{265061CB-D41F-4DAE-B56F-5E6F5D0994D8}" type="parTrans" cxnId="{40966F2E-43EE-45D7-A1E4-5ABB0C530649}">
      <dgm:prSet/>
      <dgm:spPr/>
      <dgm:t>
        <a:bodyPr/>
        <a:lstStyle/>
        <a:p>
          <a:endParaRPr lang="en-US"/>
        </a:p>
      </dgm:t>
    </dgm:pt>
    <dgm:pt modelId="{0574BC1B-6EDB-409F-8CB8-99E221FDB8A1}" type="sibTrans" cxnId="{40966F2E-43EE-45D7-A1E4-5ABB0C530649}">
      <dgm:prSet/>
      <dgm:spPr/>
      <dgm:t>
        <a:bodyPr/>
        <a:lstStyle/>
        <a:p>
          <a:endParaRPr lang="en-US"/>
        </a:p>
      </dgm:t>
    </dgm:pt>
    <dgm:pt modelId="{6FF403BC-9168-4CD3-83FB-7C8F22160E23}">
      <dgm:prSet custT="1"/>
      <dgm:spPr/>
      <dgm:t>
        <a:bodyPr/>
        <a:lstStyle/>
        <a:p>
          <a:r>
            <a:rPr lang="en-US" sz="1000" b="1" dirty="0" smtClean="0"/>
            <a:t>Cross- Sectional</a:t>
          </a:r>
          <a:endParaRPr lang="en-US" sz="1000" b="1" dirty="0"/>
        </a:p>
      </dgm:t>
    </dgm:pt>
    <dgm:pt modelId="{AF9FEAAB-0CE9-4859-929E-C97CE0D4A55D}" type="parTrans" cxnId="{FC07969F-E783-4CDC-9558-767D6988B322}">
      <dgm:prSet/>
      <dgm:spPr/>
      <dgm:t>
        <a:bodyPr/>
        <a:lstStyle/>
        <a:p>
          <a:endParaRPr lang="en-US"/>
        </a:p>
      </dgm:t>
    </dgm:pt>
    <dgm:pt modelId="{FACDF6AC-0B44-4900-9AD0-663AB7F0C35C}" type="sibTrans" cxnId="{FC07969F-E783-4CDC-9558-767D6988B322}">
      <dgm:prSet/>
      <dgm:spPr/>
      <dgm:t>
        <a:bodyPr/>
        <a:lstStyle/>
        <a:p>
          <a:endParaRPr lang="en-US"/>
        </a:p>
      </dgm:t>
    </dgm:pt>
    <dgm:pt modelId="{0949C382-1AA4-41DC-B2AC-5576DF9C6717}">
      <dgm:prSet custT="1"/>
      <dgm:spPr/>
      <dgm:t>
        <a:bodyPr/>
        <a:lstStyle/>
        <a:p>
          <a:r>
            <a:rPr lang="en-US" sz="1000" b="1" dirty="0" smtClean="0"/>
            <a:t>Case-Control</a:t>
          </a:r>
          <a:endParaRPr lang="en-US" sz="1000" b="1" dirty="0"/>
        </a:p>
      </dgm:t>
    </dgm:pt>
    <dgm:pt modelId="{C9D9B89E-E855-4F9E-A51D-0D1732E4845D}" type="parTrans" cxnId="{6B837745-90F8-4E81-94DD-E5C0E9487B41}">
      <dgm:prSet/>
      <dgm:spPr/>
      <dgm:t>
        <a:bodyPr/>
        <a:lstStyle/>
        <a:p>
          <a:endParaRPr lang="en-US"/>
        </a:p>
      </dgm:t>
    </dgm:pt>
    <dgm:pt modelId="{851D47CE-F745-405D-BA54-6B7B512F9365}" type="sibTrans" cxnId="{6B837745-90F8-4E81-94DD-E5C0E9487B41}">
      <dgm:prSet/>
      <dgm:spPr/>
      <dgm:t>
        <a:bodyPr/>
        <a:lstStyle/>
        <a:p>
          <a:endParaRPr lang="en-US"/>
        </a:p>
      </dgm:t>
    </dgm:pt>
    <dgm:pt modelId="{377337A0-D84F-4A2F-8704-64B223C9A92C}">
      <dgm:prSet custT="1"/>
      <dgm:spPr/>
      <dgm:t>
        <a:bodyPr/>
        <a:lstStyle/>
        <a:p>
          <a:r>
            <a:rPr lang="en-US" sz="1000" b="1" dirty="0" smtClean="0"/>
            <a:t>Cohort</a:t>
          </a:r>
          <a:endParaRPr lang="en-US" sz="1000" b="1" dirty="0"/>
        </a:p>
      </dgm:t>
    </dgm:pt>
    <dgm:pt modelId="{15B9996D-E005-4C93-928C-4480636B80FE}" type="parTrans" cxnId="{12170495-CDF9-4762-BC61-6132763A0DD3}">
      <dgm:prSet/>
      <dgm:spPr/>
      <dgm:t>
        <a:bodyPr/>
        <a:lstStyle/>
        <a:p>
          <a:endParaRPr lang="en-US"/>
        </a:p>
      </dgm:t>
    </dgm:pt>
    <dgm:pt modelId="{045CC3B4-CF2E-4C8D-AA50-71ADCCDB46D7}" type="sibTrans" cxnId="{12170495-CDF9-4762-BC61-6132763A0DD3}">
      <dgm:prSet/>
      <dgm:spPr/>
      <dgm:t>
        <a:bodyPr/>
        <a:lstStyle/>
        <a:p>
          <a:endParaRPr lang="en-US"/>
        </a:p>
      </dgm:t>
    </dgm:pt>
    <dgm:pt modelId="{851130B6-AE81-4FA3-B95C-713F11D991A8}">
      <dgm:prSet custT="1"/>
      <dgm:spPr/>
      <dgm:t>
        <a:bodyPr/>
        <a:lstStyle/>
        <a:p>
          <a:r>
            <a:rPr lang="en-US" sz="1000" b="1" dirty="0" smtClean="0"/>
            <a:t>Clinical trials</a:t>
          </a:r>
          <a:endParaRPr lang="en-US" sz="1000" b="1" dirty="0"/>
        </a:p>
      </dgm:t>
    </dgm:pt>
    <dgm:pt modelId="{D2F47861-2741-46A4-B60D-9FDBE0D7D0C5}" type="parTrans" cxnId="{85932B05-D1B1-4852-A62B-E836B356097E}">
      <dgm:prSet/>
      <dgm:spPr/>
      <dgm:t>
        <a:bodyPr/>
        <a:lstStyle/>
        <a:p>
          <a:endParaRPr lang="en-US"/>
        </a:p>
      </dgm:t>
    </dgm:pt>
    <dgm:pt modelId="{A8E01FEE-B2CC-40D3-8BED-1F3CBE79E687}" type="sibTrans" cxnId="{85932B05-D1B1-4852-A62B-E836B356097E}">
      <dgm:prSet/>
      <dgm:spPr/>
      <dgm:t>
        <a:bodyPr/>
        <a:lstStyle/>
        <a:p>
          <a:endParaRPr lang="en-US"/>
        </a:p>
      </dgm:t>
    </dgm:pt>
    <dgm:pt modelId="{635885C1-50BC-4202-9FAF-2D07F21D7F5E}">
      <dgm:prSet custT="1"/>
      <dgm:spPr/>
      <dgm:t>
        <a:bodyPr/>
        <a:lstStyle/>
        <a:p>
          <a:r>
            <a:rPr lang="en-US" sz="1000" b="1" dirty="0" smtClean="0"/>
            <a:t>Field Trials</a:t>
          </a:r>
          <a:endParaRPr lang="en-US" sz="1000" b="1" dirty="0"/>
        </a:p>
      </dgm:t>
    </dgm:pt>
    <dgm:pt modelId="{D2049501-2642-4363-9C1B-1B03A74C3470}" type="parTrans" cxnId="{C35EE5DE-F75B-499B-B6D6-66BD86780BC8}">
      <dgm:prSet/>
      <dgm:spPr/>
      <dgm:t>
        <a:bodyPr/>
        <a:lstStyle/>
        <a:p>
          <a:endParaRPr lang="en-US"/>
        </a:p>
      </dgm:t>
    </dgm:pt>
    <dgm:pt modelId="{A81C04D0-73CD-483E-B243-48ACB01C57EC}" type="sibTrans" cxnId="{C35EE5DE-F75B-499B-B6D6-66BD86780BC8}">
      <dgm:prSet/>
      <dgm:spPr/>
      <dgm:t>
        <a:bodyPr/>
        <a:lstStyle/>
        <a:p>
          <a:endParaRPr lang="en-US"/>
        </a:p>
      </dgm:t>
    </dgm:pt>
    <dgm:pt modelId="{D7BDC1E7-C815-4E2D-879D-F346CAFABF0E}">
      <dgm:prSet custT="1"/>
      <dgm:spPr/>
      <dgm:t>
        <a:bodyPr/>
        <a:lstStyle/>
        <a:p>
          <a:r>
            <a:rPr lang="en-US" sz="1000" b="1" dirty="0" smtClean="0"/>
            <a:t>Community Trials</a:t>
          </a:r>
          <a:endParaRPr lang="en-US" sz="1000" b="1" dirty="0"/>
        </a:p>
      </dgm:t>
    </dgm:pt>
    <dgm:pt modelId="{D394945A-A79A-4BCF-B65B-F93BE0580E89}" type="parTrans" cxnId="{E1C42462-29B5-45E2-9687-6DA2CDF596D4}">
      <dgm:prSet/>
      <dgm:spPr/>
      <dgm:t>
        <a:bodyPr/>
        <a:lstStyle/>
        <a:p>
          <a:endParaRPr lang="en-US"/>
        </a:p>
      </dgm:t>
    </dgm:pt>
    <dgm:pt modelId="{939C07B2-1798-4BD4-A02E-C25456400107}" type="sibTrans" cxnId="{E1C42462-29B5-45E2-9687-6DA2CDF596D4}">
      <dgm:prSet/>
      <dgm:spPr/>
      <dgm:t>
        <a:bodyPr/>
        <a:lstStyle/>
        <a:p>
          <a:endParaRPr lang="en-US"/>
        </a:p>
      </dgm:t>
    </dgm:pt>
    <dgm:pt modelId="{F91656BE-0A1E-471D-8DDA-FF0B8F11EBA1}">
      <dgm:prSet custT="1"/>
      <dgm:spPr/>
      <dgm:t>
        <a:bodyPr/>
        <a:lstStyle/>
        <a:p>
          <a:r>
            <a:rPr lang="en-US" sz="1000" b="1" dirty="0" smtClean="0"/>
            <a:t>Case Report</a:t>
          </a:r>
          <a:endParaRPr lang="en-US" sz="1000" b="1" dirty="0"/>
        </a:p>
      </dgm:t>
    </dgm:pt>
    <dgm:pt modelId="{B8BA510D-00B0-4C5D-89AB-830E3B6E91A4}" type="parTrans" cxnId="{771925AA-D7ED-49DF-91DF-16BAB212201D}">
      <dgm:prSet/>
      <dgm:spPr/>
      <dgm:t>
        <a:bodyPr/>
        <a:lstStyle/>
        <a:p>
          <a:endParaRPr lang="en-US"/>
        </a:p>
      </dgm:t>
    </dgm:pt>
    <dgm:pt modelId="{C7B2B99C-C946-442F-A8B6-2C0CC8746E46}" type="sibTrans" cxnId="{771925AA-D7ED-49DF-91DF-16BAB212201D}">
      <dgm:prSet/>
      <dgm:spPr/>
      <dgm:t>
        <a:bodyPr/>
        <a:lstStyle/>
        <a:p>
          <a:endParaRPr lang="en-US"/>
        </a:p>
      </dgm:t>
    </dgm:pt>
    <dgm:pt modelId="{F0AAF015-B8FD-4806-8B85-814A3D3DE923}">
      <dgm:prSet custT="1"/>
      <dgm:spPr/>
      <dgm:t>
        <a:bodyPr/>
        <a:lstStyle/>
        <a:p>
          <a:r>
            <a:rPr lang="en-US" sz="1000" b="1" dirty="0" smtClean="0"/>
            <a:t>Case-series</a:t>
          </a:r>
          <a:endParaRPr lang="en-US" sz="1000" b="1" dirty="0"/>
        </a:p>
      </dgm:t>
    </dgm:pt>
    <dgm:pt modelId="{30AB6184-B11D-48AB-9232-0E0C00803B9B}" type="parTrans" cxnId="{65C28F3E-6958-4D6E-82C6-08BCEB1882D6}">
      <dgm:prSet/>
      <dgm:spPr/>
      <dgm:t>
        <a:bodyPr/>
        <a:lstStyle/>
        <a:p>
          <a:endParaRPr lang="en-US"/>
        </a:p>
      </dgm:t>
    </dgm:pt>
    <dgm:pt modelId="{603103BA-7276-4C60-A650-2C5B2B0780DF}" type="sibTrans" cxnId="{65C28F3E-6958-4D6E-82C6-08BCEB1882D6}">
      <dgm:prSet/>
      <dgm:spPr/>
      <dgm:t>
        <a:bodyPr/>
        <a:lstStyle/>
        <a:p>
          <a:endParaRPr lang="en-US"/>
        </a:p>
      </dgm:t>
    </dgm:pt>
    <dgm:pt modelId="{222A8E7B-388E-45AB-B6F2-189691EAFFAE}">
      <dgm:prSet custT="1"/>
      <dgm:spPr/>
      <dgm:t>
        <a:bodyPr/>
        <a:lstStyle/>
        <a:p>
          <a:r>
            <a:rPr lang="en-US" sz="1000" b="1" dirty="0" smtClean="0"/>
            <a:t>Ecologic</a:t>
          </a:r>
          <a:endParaRPr lang="en-US" sz="1000" b="1" dirty="0"/>
        </a:p>
      </dgm:t>
    </dgm:pt>
    <dgm:pt modelId="{A6D86F36-A44C-4D1C-82EE-473C9A150B61}" type="parTrans" cxnId="{BEF81E8F-511C-43D0-8C34-83C37B0C883F}">
      <dgm:prSet/>
      <dgm:spPr/>
      <dgm:t>
        <a:bodyPr/>
        <a:lstStyle/>
        <a:p>
          <a:endParaRPr lang="en-US"/>
        </a:p>
      </dgm:t>
    </dgm:pt>
    <dgm:pt modelId="{B139CB8D-5AEB-401A-AEEC-A55F3DFE99DE}" type="sibTrans" cxnId="{BEF81E8F-511C-43D0-8C34-83C37B0C883F}">
      <dgm:prSet/>
      <dgm:spPr/>
      <dgm:t>
        <a:bodyPr/>
        <a:lstStyle/>
        <a:p>
          <a:endParaRPr lang="en-US"/>
        </a:p>
      </dgm:t>
    </dgm:pt>
    <dgm:pt modelId="{F1A85C9B-7FAD-4274-AF86-B14F97F3A6DD}">
      <dgm:prSet custT="1"/>
      <dgm:spPr/>
      <dgm:t>
        <a:bodyPr/>
        <a:lstStyle/>
        <a:p>
          <a:r>
            <a:rPr lang="en-US" sz="1000" b="1" dirty="0" smtClean="0"/>
            <a:t>Cross-sectional</a:t>
          </a:r>
          <a:endParaRPr lang="en-US" sz="1000" b="1" dirty="0"/>
        </a:p>
      </dgm:t>
    </dgm:pt>
    <dgm:pt modelId="{804BC592-12EF-412B-A6CD-5C27B7C53AAD}" type="parTrans" cxnId="{72A82126-5440-4675-90E4-228807A7CD5F}">
      <dgm:prSet/>
      <dgm:spPr/>
      <dgm:t>
        <a:bodyPr/>
        <a:lstStyle/>
        <a:p>
          <a:endParaRPr lang="en-US"/>
        </a:p>
      </dgm:t>
    </dgm:pt>
    <dgm:pt modelId="{BB7AE190-5355-40B6-8D2C-9E7133629460}" type="sibTrans" cxnId="{72A82126-5440-4675-90E4-228807A7CD5F}">
      <dgm:prSet/>
      <dgm:spPr/>
      <dgm:t>
        <a:bodyPr/>
        <a:lstStyle/>
        <a:p>
          <a:endParaRPr lang="en-US"/>
        </a:p>
      </dgm:t>
    </dgm:pt>
    <dgm:pt modelId="{F02FB8FF-24B7-4D8B-BA8E-12D0DE1B1EF2}" type="pres">
      <dgm:prSet presAssocID="{0E14E20E-4698-4BFB-BDC0-757BFCB2CFF1}" presName="hierChild1" presStyleCnt="0">
        <dgm:presLayoutVars>
          <dgm:chPref val="1"/>
          <dgm:dir/>
          <dgm:animOne val="branch"/>
          <dgm:animLvl val="lvl"/>
          <dgm:resizeHandles/>
        </dgm:presLayoutVars>
      </dgm:prSet>
      <dgm:spPr/>
      <dgm:t>
        <a:bodyPr/>
        <a:lstStyle/>
        <a:p>
          <a:endParaRPr lang="en-US"/>
        </a:p>
      </dgm:t>
    </dgm:pt>
    <dgm:pt modelId="{9CB5A74D-FAB3-4305-8FD4-C7D455EBE423}" type="pres">
      <dgm:prSet presAssocID="{A50B7A50-B298-410D-B6A9-757B8AC637D8}" presName="hierRoot1" presStyleCnt="0"/>
      <dgm:spPr/>
    </dgm:pt>
    <dgm:pt modelId="{6C6FA032-E981-41E9-9A4C-086CFA2B819D}" type="pres">
      <dgm:prSet presAssocID="{A50B7A50-B298-410D-B6A9-757B8AC637D8}" presName="composite" presStyleCnt="0"/>
      <dgm:spPr/>
    </dgm:pt>
    <dgm:pt modelId="{A5674075-B84C-4C72-B435-8870F1C82DAE}" type="pres">
      <dgm:prSet presAssocID="{A50B7A50-B298-410D-B6A9-757B8AC637D8}" presName="background" presStyleLbl="node0" presStyleIdx="0" presStyleCnt="1"/>
      <dgm:spPr/>
    </dgm:pt>
    <dgm:pt modelId="{8B2397C6-101A-404B-B9E2-1D2D0636DA88}" type="pres">
      <dgm:prSet presAssocID="{A50B7A50-B298-410D-B6A9-757B8AC637D8}" presName="text" presStyleLbl="fgAcc0" presStyleIdx="0" presStyleCnt="1" custScaleX="212686" custScaleY="147689">
        <dgm:presLayoutVars>
          <dgm:chPref val="3"/>
        </dgm:presLayoutVars>
      </dgm:prSet>
      <dgm:spPr/>
      <dgm:t>
        <a:bodyPr/>
        <a:lstStyle/>
        <a:p>
          <a:endParaRPr lang="en-US"/>
        </a:p>
      </dgm:t>
    </dgm:pt>
    <dgm:pt modelId="{563580BB-16B2-4E64-9EAC-854146E8A585}" type="pres">
      <dgm:prSet presAssocID="{A50B7A50-B298-410D-B6A9-757B8AC637D8}" presName="hierChild2" presStyleCnt="0"/>
      <dgm:spPr/>
    </dgm:pt>
    <dgm:pt modelId="{DA76BB3D-F474-401B-BA04-BA64A8A2549A}" type="pres">
      <dgm:prSet presAssocID="{82BE084E-C22D-484D-9CB1-296C4F329E66}" presName="Name10" presStyleLbl="parChTrans1D2" presStyleIdx="0" presStyleCnt="2"/>
      <dgm:spPr/>
      <dgm:t>
        <a:bodyPr/>
        <a:lstStyle/>
        <a:p>
          <a:endParaRPr lang="en-US"/>
        </a:p>
      </dgm:t>
    </dgm:pt>
    <dgm:pt modelId="{5DC78161-3A8D-4039-BC6A-7D32B800777C}" type="pres">
      <dgm:prSet presAssocID="{AEC46DB8-D2F2-4CCE-A36B-2166E02B3BD5}" presName="hierRoot2" presStyleCnt="0"/>
      <dgm:spPr/>
    </dgm:pt>
    <dgm:pt modelId="{646C4296-9E38-4446-91EA-28FA3A45755D}" type="pres">
      <dgm:prSet presAssocID="{AEC46DB8-D2F2-4CCE-A36B-2166E02B3BD5}" presName="composite2" presStyleCnt="0"/>
      <dgm:spPr/>
    </dgm:pt>
    <dgm:pt modelId="{4AB956E4-5EA8-4305-9BF9-3C269007622C}" type="pres">
      <dgm:prSet presAssocID="{AEC46DB8-D2F2-4CCE-A36B-2166E02B3BD5}" presName="background2" presStyleLbl="node2" presStyleIdx="0" presStyleCnt="2"/>
      <dgm:spPr/>
    </dgm:pt>
    <dgm:pt modelId="{9E867241-6E45-44FD-B99E-203E788627EA}" type="pres">
      <dgm:prSet presAssocID="{AEC46DB8-D2F2-4CCE-A36B-2166E02B3BD5}" presName="text2" presStyleLbl="fgAcc2" presStyleIdx="0" presStyleCnt="2" custScaleX="137602" custScaleY="101906" custLinFactX="-3233" custLinFactNeighborX="-100000">
        <dgm:presLayoutVars>
          <dgm:chPref val="3"/>
        </dgm:presLayoutVars>
      </dgm:prSet>
      <dgm:spPr/>
      <dgm:t>
        <a:bodyPr/>
        <a:lstStyle/>
        <a:p>
          <a:endParaRPr lang="en-US"/>
        </a:p>
      </dgm:t>
    </dgm:pt>
    <dgm:pt modelId="{AB6F2346-1A4C-4BC7-B4C7-902688D08073}" type="pres">
      <dgm:prSet presAssocID="{AEC46DB8-D2F2-4CCE-A36B-2166E02B3BD5}" presName="hierChild3" presStyleCnt="0"/>
      <dgm:spPr/>
    </dgm:pt>
    <dgm:pt modelId="{2F7C9196-A1C8-4E20-8961-3E5FE05797C3}" type="pres">
      <dgm:prSet presAssocID="{B8BA510D-00B0-4C5D-89AB-830E3B6E91A4}" presName="Name17" presStyleLbl="parChTrans1D3" presStyleIdx="0" presStyleCnt="3"/>
      <dgm:spPr/>
      <dgm:t>
        <a:bodyPr/>
        <a:lstStyle/>
        <a:p>
          <a:endParaRPr lang="en-US"/>
        </a:p>
      </dgm:t>
    </dgm:pt>
    <dgm:pt modelId="{727D452B-B670-42CC-9B46-4489C01B118A}" type="pres">
      <dgm:prSet presAssocID="{F91656BE-0A1E-471D-8DDA-FF0B8F11EBA1}" presName="hierRoot3" presStyleCnt="0"/>
      <dgm:spPr/>
    </dgm:pt>
    <dgm:pt modelId="{5370F915-5A11-44DF-A2C8-65F7B640944C}" type="pres">
      <dgm:prSet presAssocID="{F91656BE-0A1E-471D-8DDA-FF0B8F11EBA1}" presName="composite3" presStyleCnt="0"/>
      <dgm:spPr/>
    </dgm:pt>
    <dgm:pt modelId="{B3EEA88A-5252-4C01-9488-28CA672B58AB}" type="pres">
      <dgm:prSet presAssocID="{F91656BE-0A1E-471D-8DDA-FF0B8F11EBA1}" presName="background3" presStyleLbl="node3" presStyleIdx="0" presStyleCnt="3"/>
      <dgm:spPr/>
    </dgm:pt>
    <dgm:pt modelId="{DC7CD7CE-744F-4956-9778-2BF47646F478}" type="pres">
      <dgm:prSet presAssocID="{F91656BE-0A1E-471D-8DDA-FF0B8F11EBA1}" presName="text3" presStyleLbl="fgAcc3" presStyleIdx="0" presStyleCnt="3" custLinFactX="-2908" custLinFactNeighborX="-100000" custLinFactNeighborY="1163">
        <dgm:presLayoutVars>
          <dgm:chPref val="3"/>
        </dgm:presLayoutVars>
      </dgm:prSet>
      <dgm:spPr/>
      <dgm:t>
        <a:bodyPr/>
        <a:lstStyle/>
        <a:p>
          <a:endParaRPr lang="en-US"/>
        </a:p>
      </dgm:t>
    </dgm:pt>
    <dgm:pt modelId="{F0EF5780-0440-4890-B2C7-3CE61B0A63C2}" type="pres">
      <dgm:prSet presAssocID="{F91656BE-0A1E-471D-8DDA-FF0B8F11EBA1}" presName="hierChild4" presStyleCnt="0"/>
      <dgm:spPr/>
    </dgm:pt>
    <dgm:pt modelId="{0895E984-FCA6-45C7-9F0B-1868D7CEDB0F}" type="pres">
      <dgm:prSet presAssocID="{30AB6184-B11D-48AB-9232-0E0C00803B9B}" presName="Name23" presStyleLbl="parChTrans1D4" presStyleIdx="0" presStyleCnt="9"/>
      <dgm:spPr/>
      <dgm:t>
        <a:bodyPr/>
        <a:lstStyle/>
        <a:p>
          <a:endParaRPr lang="en-US"/>
        </a:p>
      </dgm:t>
    </dgm:pt>
    <dgm:pt modelId="{64809A34-116D-4BB2-BFB3-329B02DAF0B5}" type="pres">
      <dgm:prSet presAssocID="{F0AAF015-B8FD-4806-8B85-814A3D3DE923}" presName="hierRoot4" presStyleCnt="0"/>
      <dgm:spPr/>
    </dgm:pt>
    <dgm:pt modelId="{D2F7A9BF-588B-48EF-B141-8C679751950B}" type="pres">
      <dgm:prSet presAssocID="{F0AAF015-B8FD-4806-8B85-814A3D3DE923}" presName="composite4" presStyleCnt="0"/>
      <dgm:spPr/>
    </dgm:pt>
    <dgm:pt modelId="{B08F10ED-C599-48B9-80B0-EB29FE978C4C}" type="pres">
      <dgm:prSet presAssocID="{F0AAF015-B8FD-4806-8B85-814A3D3DE923}" presName="background4" presStyleLbl="node4" presStyleIdx="0" presStyleCnt="9"/>
      <dgm:spPr/>
    </dgm:pt>
    <dgm:pt modelId="{BEEB68FD-511E-4F6C-BD8A-BAA54DEA5DBD}" type="pres">
      <dgm:prSet presAssocID="{F0AAF015-B8FD-4806-8B85-814A3D3DE923}" presName="text4" presStyleLbl="fgAcc4" presStyleIdx="0" presStyleCnt="9" custLinFactX="-2908" custLinFactNeighborX="-100000">
        <dgm:presLayoutVars>
          <dgm:chPref val="3"/>
        </dgm:presLayoutVars>
      </dgm:prSet>
      <dgm:spPr/>
      <dgm:t>
        <a:bodyPr/>
        <a:lstStyle/>
        <a:p>
          <a:endParaRPr lang="en-US"/>
        </a:p>
      </dgm:t>
    </dgm:pt>
    <dgm:pt modelId="{59885F72-8D57-4596-A86C-7BB85676E48B}" type="pres">
      <dgm:prSet presAssocID="{F0AAF015-B8FD-4806-8B85-814A3D3DE923}" presName="hierChild5" presStyleCnt="0"/>
      <dgm:spPr/>
    </dgm:pt>
    <dgm:pt modelId="{406FA712-4B5E-4121-83EB-DA35CCC9305B}" type="pres">
      <dgm:prSet presAssocID="{A6D86F36-A44C-4D1C-82EE-473C9A150B61}" presName="Name23" presStyleLbl="parChTrans1D4" presStyleIdx="1" presStyleCnt="9"/>
      <dgm:spPr/>
      <dgm:t>
        <a:bodyPr/>
        <a:lstStyle/>
        <a:p>
          <a:endParaRPr lang="en-US"/>
        </a:p>
      </dgm:t>
    </dgm:pt>
    <dgm:pt modelId="{5DA66D67-6A89-437F-8EA0-1A416E3439B2}" type="pres">
      <dgm:prSet presAssocID="{222A8E7B-388E-45AB-B6F2-189691EAFFAE}" presName="hierRoot4" presStyleCnt="0"/>
      <dgm:spPr/>
    </dgm:pt>
    <dgm:pt modelId="{45F38CAB-8CF2-43A7-9ADF-CD6F6A794B66}" type="pres">
      <dgm:prSet presAssocID="{222A8E7B-388E-45AB-B6F2-189691EAFFAE}" presName="composite4" presStyleCnt="0"/>
      <dgm:spPr/>
    </dgm:pt>
    <dgm:pt modelId="{758AC524-ADCE-4FFC-B57A-053CF7C6C8E6}" type="pres">
      <dgm:prSet presAssocID="{222A8E7B-388E-45AB-B6F2-189691EAFFAE}" presName="background4" presStyleLbl="node4" presStyleIdx="1" presStyleCnt="9"/>
      <dgm:spPr/>
    </dgm:pt>
    <dgm:pt modelId="{BE19E49A-5E83-4C30-B820-E56E20BDD310}" type="pres">
      <dgm:prSet presAssocID="{222A8E7B-388E-45AB-B6F2-189691EAFFAE}" presName="text4" presStyleLbl="fgAcc4" presStyleIdx="1" presStyleCnt="9" custLinFactX="-2908" custLinFactNeighborX="-100000">
        <dgm:presLayoutVars>
          <dgm:chPref val="3"/>
        </dgm:presLayoutVars>
      </dgm:prSet>
      <dgm:spPr/>
      <dgm:t>
        <a:bodyPr/>
        <a:lstStyle/>
        <a:p>
          <a:endParaRPr lang="en-US"/>
        </a:p>
      </dgm:t>
    </dgm:pt>
    <dgm:pt modelId="{458C7A89-9F08-4984-91BF-01A567E75C01}" type="pres">
      <dgm:prSet presAssocID="{222A8E7B-388E-45AB-B6F2-189691EAFFAE}" presName="hierChild5" presStyleCnt="0"/>
      <dgm:spPr/>
    </dgm:pt>
    <dgm:pt modelId="{9C1AF0EE-8511-47B3-9DAB-306F9C131014}" type="pres">
      <dgm:prSet presAssocID="{804BC592-12EF-412B-A6CD-5C27B7C53AAD}" presName="Name23" presStyleLbl="parChTrans1D4" presStyleIdx="2" presStyleCnt="9"/>
      <dgm:spPr/>
      <dgm:t>
        <a:bodyPr/>
        <a:lstStyle/>
        <a:p>
          <a:endParaRPr lang="en-US"/>
        </a:p>
      </dgm:t>
    </dgm:pt>
    <dgm:pt modelId="{83D19D26-4709-43BC-868B-8845C64AB7DF}" type="pres">
      <dgm:prSet presAssocID="{F1A85C9B-7FAD-4274-AF86-B14F97F3A6DD}" presName="hierRoot4" presStyleCnt="0"/>
      <dgm:spPr/>
    </dgm:pt>
    <dgm:pt modelId="{484AF056-7399-4832-A4D4-6CA61E0DFD55}" type="pres">
      <dgm:prSet presAssocID="{F1A85C9B-7FAD-4274-AF86-B14F97F3A6DD}" presName="composite4" presStyleCnt="0"/>
      <dgm:spPr/>
    </dgm:pt>
    <dgm:pt modelId="{AC9DF168-0CCC-4A92-B42E-71E0B2B3207A}" type="pres">
      <dgm:prSet presAssocID="{F1A85C9B-7FAD-4274-AF86-B14F97F3A6DD}" presName="background4" presStyleLbl="node4" presStyleIdx="2" presStyleCnt="9"/>
      <dgm:spPr/>
    </dgm:pt>
    <dgm:pt modelId="{E10B9123-93F0-4A0C-A534-C3382731E444}" type="pres">
      <dgm:prSet presAssocID="{F1A85C9B-7FAD-4274-AF86-B14F97F3A6DD}" presName="text4" presStyleLbl="fgAcc4" presStyleIdx="2" presStyleCnt="9" custLinFactX="-1788" custLinFactNeighborX="-100000">
        <dgm:presLayoutVars>
          <dgm:chPref val="3"/>
        </dgm:presLayoutVars>
      </dgm:prSet>
      <dgm:spPr/>
      <dgm:t>
        <a:bodyPr/>
        <a:lstStyle/>
        <a:p>
          <a:endParaRPr lang="en-US"/>
        </a:p>
      </dgm:t>
    </dgm:pt>
    <dgm:pt modelId="{254BC50C-7AAA-45A5-9B6D-ABB5C27A3DBE}" type="pres">
      <dgm:prSet presAssocID="{F1A85C9B-7FAD-4274-AF86-B14F97F3A6DD}" presName="hierChild5" presStyleCnt="0"/>
      <dgm:spPr/>
    </dgm:pt>
    <dgm:pt modelId="{2820331B-62A8-49E8-A765-DEB7372C1B8F}" type="pres">
      <dgm:prSet presAssocID="{55F2816C-242F-4C3B-AE4E-D20CC8B59F55}" presName="Name10" presStyleLbl="parChTrans1D2" presStyleIdx="1" presStyleCnt="2"/>
      <dgm:spPr/>
      <dgm:t>
        <a:bodyPr/>
        <a:lstStyle/>
        <a:p>
          <a:endParaRPr lang="en-US"/>
        </a:p>
      </dgm:t>
    </dgm:pt>
    <dgm:pt modelId="{3E76AFD3-F17F-4260-9667-636759AE3B64}" type="pres">
      <dgm:prSet presAssocID="{C490FD49-376D-4C57-BF0C-5D699C059C79}" presName="hierRoot2" presStyleCnt="0"/>
      <dgm:spPr/>
    </dgm:pt>
    <dgm:pt modelId="{654AF2CC-FB5F-43F5-98EB-797A78B40A07}" type="pres">
      <dgm:prSet presAssocID="{C490FD49-376D-4C57-BF0C-5D699C059C79}" presName="composite2" presStyleCnt="0"/>
      <dgm:spPr/>
    </dgm:pt>
    <dgm:pt modelId="{16F506C5-0E71-40F7-8D44-C8238FEDA30F}" type="pres">
      <dgm:prSet presAssocID="{C490FD49-376D-4C57-BF0C-5D699C059C79}" presName="background2" presStyleLbl="node2" presStyleIdx="1" presStyleCnt="2"/>
      <dgm:spPr/>
    </dgm:pt>
    <dgm:pt modelId="{61D9427E-87D9-45ED-B70E-5CD1B69C8B96}" type="pres">
      <dgm:prSet presAssocID="{C490FD49-376D-4C57-BF0C-5D699C059C79}" presName="text2" presStyleLbl="fgAcc2" presStyleIdx="1" presStyleCnt="2" custScaleX="153054" custScaleY="95124" custLinFactNeighborX="89505">
        <dgm:presLayoutVars>
          <dgm:chPref val="3"/>
        </dgm:presLayoutVars>
      </dgm:prSet>
      <dgm:spPr/>
      <dgm:t>
        <a:bodyPr/>
        <a:lstStyle/>
        <a:p>
          <a:endParaRPr lang="en-US"/>
        </a:p>
      </dgm:t>
    </dgm:pt>
    <dgm:pt modelId="{24FCC4BC-C03F-4130-95AF-F0B090CF09F9}" type="pres">
      <dgm:prSet presAssocID="{C490FD49-376D-4C57-BF0C-5D699C059C79}" presName="hierChild3" presStyleCnt="0"/>
      <dgm:spPr/>
    </dgm:pt>
    <dgm:pt modelId="{8C01867A-3182-4070-91CE-4CBE50DD93E8}" type="pres">
      <dgm:prSet presAssocID="{71160E04-418C-4852-8128-7FAA1FE9CF32}" presName="Name17" presStyleLbl="parChTrans1D3" presStyleIdx="1" presStyleCnt="3"/>
      <dgm:spPr/>
      <dgm:t>
        <a:bodyPr/>
        <a:lstStyle/>
        <a:p>
          <a:endParaRPr lang="en-US"/>
        </a:p>
      </dgm:t>
    </dgm:pt>
    <dgm:pt modelId="{D27B357D-AFA4-4C2E-ABDD-6CC3D595A2AE}" type="pres">
      <dgm:prSet presAssocID="{FB8A3FD7-ECF4-4F5B-A2AF-041379F40E6C}" presName="hierRoot3" presStyleCnt="0"/>
      <dgm:spPr/>
    </dgm:pt>
    <dgm:pt modelId="{14768F74-010A-4CC5-945D-B5DAEE87547D}" type="pres">
      <dgm:prSet presAssocID="{FB8A3FD7-ECF4-4F5B-A2AF-041379F40E6C}" presName="composite3" presStyleCnt="0"/>
      <dgm:spPr/>
    </dgm:pt>
    <dgm:pt modelId="{C1F29153-95E7-4EB8-8166-3CF620AFBB4B}" type="pres">
      <dgm:prSet presAssocID="{FB8A3FD7-ECF4-4F5B-A2AF-041379F40E6C}" presName="background3" presStyleLbl="node3" presStyleIdx="1" presStyleCnt="3"/>
      <dgm:spPr/>
    </dgm:pt>
    <dgm:pt modelId="{752107E5-8A31-458B-B8EA-2F09B5E84D35}" type="pres">
      <dgm:prSet presAssocID="{FB8A3FD7-ECF4-4F5B-A2AF-041379F40E6C}" presName="text3" presStyleLbl="fgAcc3" presStyleIdx="1" presStyleCnt="3" custScaleX="144046">
        <dgm:presLayoutVars>
          <dgm:chPref val="3"/>
        </dgm:presLayoutVars>
      </dgm:prSet>
      <dgm:spPr/>
      <dgm:t>
        <a:bodyPr/>
        <a:lstStyle/>
        <a:p>
          <a:endParaRPr lang="en-US"/>
        </a:p>
      </dgm:t>
    </dgm:pt>
    <dgm:pt modelId="{17DDB764-FB4A-43E4-B5CD-91E3AAB9A079}" type="pres">
      <dgm:prSet presAssocID="{FB8A3FD7-ECF4-4F5B-A2AF-041379F40E6C}" presName="hierChild4" presStyleCnt="0"/>
      <dgm:spPr/>
    </dgm:pt>
    <dgm:pt modelId="{F0028AA4-16DA-4A1E-AED6-C2FF3FFB69E0}" type="pres">
      <dgm:prSet presAssocID="{AF9FEAAB-0CE9-4859-929E-C97CE0D4A55D}" presName="Name23" presStyleLbl="parChTrans1D4" presStyleIdx="3" presStyleCnt="9"/>
      <dgm:spPr/>
      <dgm:t>
        <a:bodyPr/>
        <a:lstStyle/>
        <a:p>
          <a:endParaRPr lang="en-US"/>
        </a:p>
      </dgm:t>
    </dgm:pt>
    <dgm:pt modelId="{D6460690-53B8-495B-B87A-31384F4775D7}" type="pres">
      <dgm:prSet presAssocID="{6FF403BC-9168-4CD3-83FB-7C8F22160E23}" presName="hierRoot4" presStyleCnt="0"/>
      <dgm:spPr/>
    </dgm:pt>
    <dgm:pt modelId="{65C9B199-2C8E-4509-86A9-1E6E56EBA50D}" type="pres">
      <dgm:prSet presAssocID="{6FF403BC-9168-4CD3-83FB-7C8F22160E23}" presName="composite4" presStyleCnt="0"/>
      <dgm:spPr/>
    </dgm:pt>
    <dgm:pt modelId="{291C2E63-9BEF-4537-9299-85F256DDC6F3}" type="pres">
      <dgm:prSet presAssocID="{6FF403BC-9168-4CD3-83FB-7C8F22160E23}" presName="background4" presStyleLbl="node4" presStyleIdx="3" presStyleCnt="9"/>
      <dgm:spPr/>
    </dgm:pt>
    <dgm:pt modelId="{E6AFF2F2-982C-4A7B-96DB-E73AC36D1909}" type="pres">
      <dgm:prSet presAssocID="{6FF403BC-9168-4CD3-83FB-7C8F22160E23}" presName="text4" presStyleLbl="fgAcc4" presStyleIdx="3" presStyleCnt="9">
        <dgm:presLayoutVars>
          <dgm:chPref val="3"/>
        </dgm:presLayoutVars>
      </dgm:prSet>
      <dgm:spPr/>
      <dgm:t>
        <a:bodyPr/>
        <a:lstStyle/>
        <a:p>
          <a:endParaRPr lang="en-US"/>
        </a:p>
      </dgm:t>
    </dgm:pt>
    <dgm:pt modelId="{5C77A021-7757-4179-8EEF-BAFB78F3A755}" type="pres">
      <dgm:prSet presAssocID="{6FF403BC-9168-4CD3-83FB-7C8F22160E23}" presName="hierChild5" presStyleCnt="0"/>
      <dgm:spPr/>
    </dgm:pt>
    <dgm:pt modelId="{412D44F2-A147-4B2C-BCCE-A472FE4C1E38}" type="pres">
      <dgm:prSet presAssocID="{C9D9B89E-E855-4F9E-A51D-0D1732E4845D}" presName="Name23" presStyleLbl="parChTrans1D4" presStyleIdx="4" presStyleCnt="9"/>
      <dgm:spPr/>
      <dgm:t>
        <a:bodyPr/>
        <a:lstStyle/>
        <a:p>
          <a:endParaRPr lang="en-US"/>
        </a:p>
      </dgm:t>
    </dgm:pt>
    <dgm:pt modelId="{CD0F4337-81D8-4BB2-878B-C0F73A2BC2DD}" type="pres">
      <dgm:prSet presAssocID="{0949C382-1AA4-41DC-B2AC-5576DF9C6717}" presName="hierRoot4" presStyleCnt="0"/>
      <dgm:spPr/>
    </dgm:pt>
    <dgm:pt modelId="{9819B993-B49E-42C2-9D4B-0470E4E487C6}" type="pres">
      <dgm:prSet presAssocID="{0949C382-1AA4-41DC-B2AC-5576DF9C6717}" presName="composite4" presStyleCnt="0"/>
      <dgm:spPr/>
    </dgm:pt>
    <dgm:pt modelId="{8A993F15-7279-42F4-B156-5A9FD7744BA2}" type="pres">
      <dgm:prSet presAssocID="{0949C382-1AA4-41DC-B2AC-5576DF9C6717}" presName="background4" presStyleLbl="node4" presStyleIdx="4" presStyleCnt="9"/>
      <dgm:spPr/>
    </dgm:pt>
    <dgm:pt modelId="{B8B7668C-B6C1-40F1-A557-D84008A4E33E}" type="pres">
      <dgm:prSet presAssocID="{0949C382-1AA4-41DC-B2AC-5576DF9C6717}" presName="text4" presStyleLbl="fgAcc4" presStyleIdx="4" presStyleCnt="9">
        <dgm:presLayoutVars>
          <dgm:chPref val="3"/>
        </dgm:presLayoutVars>
      </dgm:prSet>
      <dgm:spPr/>
      <dgm:t>
        <a:bodyPr/>
        <a:lstStyle/>
        <a:p>
          <a:endParaRPr lang="en-US"/>
        </a:p>
      </dgm:t>
    </dgm:pt>
    <dgm:pt modelId="{7C27AEBF-9B5B-4A45-B449-6ACC886514EE}" type="pres">
      <dgm:prSet presAssocID="{0949C382-1AA4-41DC-B2AC-5576DF9C6717}" presName="hierChild5" presStyleCnt="0"/>
      <dgm:spPr/>
    </dgm:pt>
    <dgm:pt modelId="{287F037B-5010-44FA-9A07-83654EFE3703}" type="pres">
      <dgm:prSet presAssocID="{15B9996D-E005-4C93-928C-4480636B80FE}" presName="Name23" presStyleLbl="parChTrans1D4" presStyleIdx="5" presStyleCnt="9"/>
      <dgm:spPr/>
      <dgm:t>
        <a:bodyPr/>
        <a:lstStyle/>
        <a:p>
          <a:endParaRPr lang="en-US"/>
        </a:p>
      </dgm:t>
    </dgm:pt>
    <dgm:pt modelId="{5BC31C0A-651B-408C-8D43-3BA45CE669FB}" type="pres">
      <dgm:prSet presAssocID="{377337A0-D84F-4A2F-8704-64B223C9A92C}" presName="hierRoot4" presStyleCnt="0"/>
      <dgm:spPr/>
    </dgm:pt>
    <dgm:pt modelId="{BB5360A5-2BB7-4E54-B2D5-D7B2BA1552B9}" type="pres">
      <dgm:prSet presAssocID="{377337A0-D84F-4A2F-8704-64B223C9A92C}" presName="composite4" presStyleCnt="0"/>
      <dgm:spPr/>
    </dgm:pt>
    <dgm:pt modelId="{46AF0401-0A47-407F-B6E1-39A7586FACE7}" type="pres">
      <dgm:prSet presAssocID="{377337A0-D84F-4A2F-8704-64B223C9A92C}" presName="background4" presStyleLbl="node4" presStyleIdx="5" presStyleCnt="9"/>
      <dgm:spPr/>
    </dgm:pt>
    <dgm:pt modelId="{74F7EDFA-56CA-4097-99D6-204843D46C40}" type="pres">
      <dgm:prSet presAssocID="{377337A0-D84F-4A2F-8704-64B223C9A92C}" presName="text4" presStyleLbl="fgAcc4" presStyleIdx="5" presStyleCnt="9">
        <dgm:presLayoutVars>
          <dgm:chPref val="3"/>
        </dgm:presLayoutVars>
      </dgm:prSet>
      <dgm:spPr/>
      <dgm:t>
        <a:bodyPr/>
        <a:lstStyle/>
        <a:p>
          <a:endParaRPr lang="en-US"/>
        </a:p>
      </dgm:t>
    </dgm:pt>
    <dgm:pt modelId="{90F80402-8B2C-43D3-82F9-D71CDD3F0ACF}" type="pres">
      <dgm:prSet presAssocID="{377337A0-D84F-4A2F-8704-64B223C9A92C}" presName="hierChild5" presStyleCnt="0"/>
      <dgm:spPr/>
    </dgm:pt>
    <dgm:pt modelId="{9622A333-CF58-43D4-A91E-E9567F862711}" type="pres">
      <dgm:prSet presAssocID="{265061CB-D41F-4DAE-B56F-5E6F5D0994D8}" presName="Name17" presStyleLbl="parChTrans1D3" presStyleIdx="2" presStyleCnt="3"/>
      <dgm:spPr/>
      <dgm:t>
        <a:bodyPr/>
        <a:lstStyle/>
        <a:p>
          <a:endParaRPr lang="en-US"/>
        </a:p>
      </dgm:t>
    </dgm:pt>
    <dgm:pt modelId="{447AAFCD-CBD2-480F-A2C8-A3331931277C}" type="pres">
      <dgm:prSet presAssocID="{2D130A3C-3B5B-47CD-9950-E875D72003A8}" presName="hierRoot3" presStyleCnt="0"/>
      <dgm:spPr/>
    </dgm:pt>
    <dgm:pt modelId="{DC4A7626-4CA1-485A-9F26-BA047C350C7E}" type="pres">
      <dgm:prSet presAssocID="{2D130A3C-3B5B-47CD-9950-E875D72003A8}" presName="composite3" presStyleCnt="0"/>
      <dgm:spPr/>
    </dgm:pt>
    <dgm:pt modelId="{93CEAE03-B984-4714-9D2A-D9EAAC7242F4}" type="pres">
      <dgm:prSet presAssocID="{2D130A3C-3B5B-47CD-9950-E875D72003A8}" presName="background3" presStyleLbl="node3" presStyleIdx="2" presStyleCnt="3"/>
      <dgm:spPr/>
    </dgm:pt>
    <dgm:pt modelId="{94998095-189B-400A-8FBD-3495427A9CD5}" type="pres">
      <dgm:prSet presAssocID="{2D130A3C-3B5B-47CD-9950-E875D72003A8}" presName="text3" presStyleLbl="fgAcc3" presStyleIdx="2" presStyleCnt="3" custScaleX="160677" custLinFactX="43773" custLinFactNeighborX="100000">
        <dgm:presLayoutVars>
          <dgm:chPref val="3"/>
        </dgm:presLayoutVars>
      </dgm:prSet>
      <dgm:spPr/>
      <dgm:t>
        <a:bodyPr/>
        <a:lstStyle/>
        <a:p>
          <a:endParaRPr lang="en-US"/>
        </a:p>
      </dgm:t>
    </dgm:pt>
    <dgm:pt modelId="{609DDC53-3642-4F3C-95DA-F40F4D8E37DC}" type="pres">
      <dgm:prSet presAssocID="{2D130A3C-3B5B-47CD-9950-E875D72003A8}" presName="hierChild4" presStyleCnt="0"/>
      <dgm:spPr/>
    </dgm:pt>
    <dgm:pt modelId="{5B1D8E67-9B8E-4FA4-8A93-86C36508FC02}" type="pres">
      <dgm:prSet presAssocID="{D2F47861-2741-46A4-B60D-9FDBE0D7D0C5}" presName="Name23" presStyleLbl="parChTrans1D4" presStyleIdx="6" presStyleCnt="9"/>
      <dgm:spPr/>
      <dgm:t>
        <a:bodyPr/>
        <a:lstStyle/>
        <a:p>
          <a:endParaRPr lang="en-US"/>
        </a:p>
      </dgm:t>
    </dgm:pt>
    <dgm:pt modelId="{F2A6C484-E017-48B1-9D86-31D635F018DC}" type="pres">
      <dgm:prSet presAssocID="{851130B6-AE81-4FA3-B95C-713F11D991A8}" presName="hierRoot4" presStyleCnt="0"/>
      <dgm:spPr/>
    </dgm:pt>
    <dgm:pt modelId="{A20B3478-DDD6-481D-920E-0AA4BCCEE4C5}" type="pres">
      <dgm:prSet presAssocID="{851130B6-AE81-4FA3-B95C-713F11D991A8}" presName="composite4" presStyleCnt="0"/>
      <dgm:spPr/>
    </dgm:pt>
    <dgm:pt modelId="{51653F0B-3DEF-420D-A1AE-AC2A9C4425EE}" type="pres">
      <dgm:prSet presAssocID="{851130B6-AE81-4FA3-B95C-713F11D991A8}" presName="background4" presStyleLbl="node4" presStyleIdx="6" presStyleCnt="9"/>
      <dgm:spPr/>
    </dgm:pt>
    <dgm:pt modelId="{D4CE4D0C-D30C-46DE-A268-B73465540F7C}" type="pres">
      <dgm:prSet presAssocID="{851130B6-AE81-4FA3-B95C-713F11D991A8}" presName="text4" presStyleLbl="fgAcc4" presStyleIdx="6" presStyleCnt="9" custLinFactX="43773" custLinFactNeighborX="100000">
        <dgm:presLayoutVars>
          <dgm:chPref val="3"/>
        </dgm:presLayoutVars>
      </dgm:prSet>
      <dgm:spPr/>
      <dgm:t>
        <a:bodyPr/>
        <a:lstStyle/>
        <a:p>
          <a:endParaRPr lang="en-US"/>
        </a:p>
      </dgm:t>
    </dgm:pt>
    <dgm:pt modelId="{D9D0EB38-A3B6-4FF1-94D9-BA0875B535AB}" type="pres">
      <dgm:prSet presAssocID="{851130B6-AE81-4FA3-B95C-713F11D991A8}" presName="hierChild5" presStyleCnt="0"/>
      <dgm:spPr/>
    </dgm:pt>
    <dgm:pt modelId="{4E290544-D847-4623-AAA1-45AE21C44132}" type="pres">
      <dgm:prSet presAssocID="{D2049501-2642-4363-9C1B-1B03A74C3470}" presName="Name23" presStyleLbl="parChTrans1D4" presStyleIdx="7" presStyleCnt="9"/>
      <dgm:spPr/>
      <dgm:t>
        <a:bodyPr/>
        <a:lstStyle/>
        <a:p>
          <a:endParaRPr lang="en-US"/>
        </a:p>
      </dgm:t>
    </dgm:pt>
    <dgm:pt modelId="{307A076C-0DA6-4026-BCE3-5A94C16D2897}" type="pres">
      <dgm:prSet presAssocID="{635885C1-50BC-4202-9FAF-2D07F21D7F5E}" presName="hierRoot4" presStyleCnt="0"/>
      <dgm:spPr/>
    </dgm:pt>
    <dgm:pt modelId="{5B7CC231-F62C-4122-A9C9-EEE98A603C76}" type="pres">
      <dgm:prSet presAssocID="{635885C1-50BC-4202-9FAF-2D07F21D7F5E}" presName="composite4" presStyleCnt="0"/>
      <dgm:spPr/>
    </dgm:pt>
    <dgm:pt modelId="{EA74B4A6-1965-474D-982F-7C9DA78289E1}" type="pres">
      <dgm:prSet presAssocID="{635885C1-50BC-4202-9FAF-2D07F21D7F5E}" presName="background4" presStyleLbl="node4" presStyleIdx="7" presStyleCnt="9"/>
      <dgm:spPr/>
    </dgm:pt>
    <dgm:pt modelId="{D1BD8062-C37F-4577-A451-6EFCB7653A48}" type="pres">
      <dgm:prSet presAssocID="{635885C1-50BC-4202-9FAF-2D07F21D7F5E}" presName="text4" presStyleLbl="fgAcc4" presStyleIdx="7" presStyleCnt="9" custLinFactX="43773" custLinFactNeighborX="100000">
        <dgm:presLayoutVars>
          <dgm:chPref val="3"/>
        </dgm:presLayoutVars>
      </dgm:prSet>
      <dgm:spPr/>
      <dgm:t>
        <a:bodyPr/>
        <a:lstStyle/>
        <a:p>
          <a:endParaRPr lang="en-US"/>
        </a:p>
      </dgm:t>
    </dgm:pt>
    <dgm:pt modelId="{AF051CED-2A96-454A-8F05-9419669221DB}" type="pres">
      <dgm:prSet presAssocID="{635885C1-50BC-4202-9FAF-2D07F21D7F5E}" presName="hierChild5" presStyleCnt="0"/>
      <dgm:spPr/>
    </dgm:pt>
    <dgm:pt modelId="{81536B26-0219-4EAC-BD5A-B7E6CB53334E}" type="pres">
      <dgm:prSet presAssocID="{D394945A-A79A-4BCF-B65B-F93BE0580E89}" presName="Name23" presStyleLbl="parChTrans1D4" presStyleIdx="8" presStyleCnt="9"/>
      <dgm:spPr/>
      <dgm:t>
        <a:bodyPr/>
        <a:lstStyle/>
        <a:p>
          <a:endParaRPr lang="en-US"/>
        </a:p>
      </dgm:t>
    </dgm:pt>
    <dgm:pt modelId="{2CFAA04E-DBF9-454F-9517-B5B8F86D7492}" type="pres">
      <dgm:prSet presAssocID="{D7BDC1E7-C815-4E2D-879D-F346CAFABF0E}" presName="hierRoot4" presStyleCnt="0"/>
      <dgm:spPr/>
    </dgm:pt>
    <dgm:pt modelId="{6CF37A79-CDFB-4C2A-B8D2-6F1949F7C7FD}" type="pres">
      <dgm:prSet presAssocID="{D7BDC1E7-C815-4E2D-879D-F346CAFABF0E}" presName="composite4" presStyleCnt="0"/>
      <dgm:spPr/>
    </dgm:pt>
    <dgm:pt modelId="{FB5D9215-7C47-4DD3-A607-0454779C93DA}" type="pres">
      <dgm:prSet presAssocID="{D7BDC1E7-C815-4E2D-879D-F346CAFABF0E}" presName="background4" presStyleLbl="node4" presStyleIdx="8" presStyleCnt="9"/>
      <dgm:spPr/>
    </dgm:pt>
    <dgm:pt modelId="{87EB62F1-B503-4789-BB2E-1A7EFEFA0E8B}" type="pres">
      <dgm:prSet presAssocID="{D7BDC1E7-C815-4E2D-879D-F346CAFABF0E}" presName="text4" presStyleLbl="fgAcc4" presStyleIdx="8" presStyleCnt="9" custLinFactX="43773" custLinFactNeighborX="100000">
        <dgm:presLayoutVars>
          <dgm:chPref val="3"/>
        </dgm:presLayoutVars>
      </dgm:prSet>
      <dgm:spPr/>
      <dgm:t>
        <a:bodyPr/>
        <a:lstStyle/>
        <a:p>
          <a:endParaRPr lang="en-US"/>
        </a:p>
      </dgm:t>
    </dgm:pt>
    <dgm:pt modelId="{BB7E6717-704F-4F67-8D63-5E5A08C072A8}" type="pres">
      <dgm:prSet presAssocID="{D7BDC1E7-C815-4E2D-879D-F346CAFABF0E}" presName="hierChild5" presStyleCnt="0"/>
      <dgm:spPr/>
    </dgm:pt>
  </dgm:ptLst>
  <dgm:cxnLst>
    <dgm:cxn modelId="{EBCE7860-9317-456D-A706-0BFE788FBB46}" type="presOf" srcId="{804BC592-12EF-412B-A6CD-5C27B7C53AAD}" destId="{9C1AF0EE-8511-47B3-9DAB-306F9C131014}" srcOrd="0" destOrd="0" presId="urn:microsoft.com/office/officeart/2005/8/layout/hierarchy1"/>
    <dgm:cxn modelId="{18F86010-7B08-435D-8E26-872DC05F0D33}" type="presOf" srcId="{6FF403BC-9168-4CD3-83FB-7C8F22160E23}" destId="{E6AFF2F2-982C-4A7B-96DB-E73AC36D1909}" srcOrd="0" destOrd="0" presId="urn:microsoft.com/office/officeart/2005/8/layout/hierarchy1"/>
    <dgm:cxn modelId="{074D15C1-A25E-4156-A437-C1F47FDD59F1}" type="presOf" srcId="{D394945A-A79A-4BCF-B65B-F93BE0580E89}" destId="{81536B26-0219-4EAC-BD5A-B7E6CB53334E}" srcOrd="0" destOrd="0" presId="urn:microsoft.com/office/officeart/2005/8/layout/hierarchy1"/>
    <dgm:cxn modelId="{DE66FCB7-6718-491A-992A-34252A56C912}" type="presOf" srcId="{B8BA510D-00B0-4C5D-89AB-830E3B6E91A4}" destId="{2F7C9196-A1C8-4E20-8961-3E5FE05797C3}" srcOrd="0" destOrd="0" presId="urn:microsoft.com/office/officeart/2005/8/layout/hierarchy1"/>
    <dgm:cxn modelId="{064496CB-F9A8-4273-AABA-AC8508EAB314}" type="presOf" srcId="{A6D86F36-A44C-4D1C-82EE-473C9A150B61}" destId="{406FA712-4B5E-4121-83EB-DA35CCC9305B}" srcOrd="0" destOrd="0" presId="urn:microsoft.com/office/officeart/2005/8/layout/hierarchy1"/>
    <dgm:cxn modelId="{AED7E769-FA8B-482C-8D54-30778F02DBFF}" type="presOf" srcId="{F0AAF015-B8FD-4806-8B85-814A3D3DE923}" destId="{BEEB68FD-511E-4F6C-BD8A-BAA54DEA5DBD}" srcOrd="0" destOrd="0" presId="urn:microsoft.com/office/officeart/2005/8/layout/hierarchy1"/>
    <dgm:cxn modelId="{8741274F-A5F8-4448-871A-34883088C679}" srcId="{C490FD49-376D-4C57-BF0C-5D699C059C79}" destId="{FB8A3FD7-ECF4-4F5B-A2AF-041379F40E6C}" srcOrd="0" destOrd="0" parTransId="{71160E04-418C-4852-8128-7FAA1FE9CF32}" sibTransId="{7815428B-86FC-4599-8B85-491933BFB43D}"/>
    <dgm:cxn modelId="{BEF81E8F-511C-43D0-8C34-83C37B0C883F}" srcId="{F0AAF015-B8FD-4806-8B85-814A3D3DE923}" destId="{222A8E7B-388E-45AB-B6F2-189691EAFFAE}" srcOrd="0" destOrd="0" parTransId="{A6D86F36-A44C-4D1C-82EE-473C9A150B61}" sibTransId="{B139CB8D-5AEB-401A-AEEC-A55F3DFE99DE}"/>
    <dgm:cxn modelId="{58A6125D-26F9-4D42-8CE6-F23EC4A50C98}" type="presOf" srcId="{55F2816C-242F-4C3B-AE4E-D20CC8B59F55}" destId="{2820331B-62A8-49E8-A765-DEB7372C1B8F}" srcOrd="0" destOrd="0" presId="urn:microsoft.com/office/officeart/2005/8/layout/hierarchy1"/>
    <dgm:cxn modelId="{409E6A2C-F082-4924-8297-6584F754E167}" type="presOf" srcId="{2D130A3C-3B5B-47CD-9950-E875D72003A8}" destId="{94998095-189B-400A-8FBD-3495427A9CD5}" srcOrd="0" destOrd="0" presId="urn:microsoft.com/office/officeart/2005/8/layout/hierarchy1"/>
    <dgm:cxn modelId="{65C28F3E-6958-4D6E-82C6-08BCEB1882D6}" srcId="{F91656BE-0A1E-471D-8DDA-FF0B8F11EBA1}" destId="{F0AAF015-B8FD-4806-8B85-814A3D3DE923}" srcOrd="0" destOrd="0" parTransId="{30AB6184-B11D-48AB-9232-0E0C00803B9B}" sibTransId="{603103BA-7276-4C60-A650-2C5B2B0780DF}"/>
    <dgm:cxn modelId="{E1C42462-29B5-45E2-9687-6DA2CDF596D4}" srcId="{635885C1-50BC-4202-9FAF-2D07F21D7F5E}" destId="{D7BDC1E7-C815-4E2D-879D-F346CAFABF0E}" srcOrd="0" destOrd="0" parTransId="{D394945A-A79A-4BCF-B65B-F93BE0580E89}" sibTransId="{939C07B2-1798-4BD4-A02E-C25456400107}"/>
    <dgm:cxn modelId="{0B8AD521-CA09-4E4D-BF18-E6B561318CEF}" type="presOf" srcId="{C490FD49-376D-4C57-BF0C-5D699C059C79}" destId="{61D9427E-87D9-45ED-B70E-5CD1B69C8B96}" srcOrd="0" destOrd="0" presId="urn:microsoft.com/office/officeart/2005/8/layout/hierarchy1"/>
    <dgm:cxn modelId="{5C6C5ECC-3B02-4C59-99E7-2D920B8C296E}" srcId="{A50B7A50-B298-410D-B6A9-757B8AC637D8}" destId="{AEC46DB8-D2F2-4CCE-A36B-2166E02B3BD5}" srcOrd="0" destOrd="0" parTransId="{82BE084E-C22D-484D-9CB1-296C4F329E66}" sibTransId="{E2A7EF09-8AE3-43A8-94B8-4764E3139FD7}"/>
    <dgm:cxn modelId="{B66E6FCB-5DBC-4892-AB72-9EF5F2707CE4}" type="presOf" srcId="{D7BDC1E7-C815-4E2D-879D-F346CAFABF0E}" destId="{87EB62F1-B503-4789-BB2E-1A7EFEFA0E8B}" srcOrd="0" destOrd="0" presId="urn:microsoft.com/office/officeart/2005/8/layout/hierarchy1"/>
    <dgm:cxn modelId="{9815F7E3-AE80-4F41-8356-520F475CD922}" type="presOf" srcId="{D2F47861-2741-46A4-B60D-9FDBE0D7D0C5}" destId="{5B1D8E67-9B8E-4FA4-8A93-86C36508FC02}" srcOrd="0" destOrd="0" presId="urn:microsoft.com/office/officeart/2005/8/layout/hierarchy1"/>
    <dgm:cxn modelId="{F8573234-5D80-4546-98A0-EC389817847F}" type="presOf" srcId="{851130B6-AE81-4FA3-B95C-713F11D991A8}" destId="{D4CE4D0C-D30C-46DE-A268-B73465540F7C}" srcOrd="0" destOrd="0" presId="urn:microsoft.com/office/officeart/2005/8/layout/hierarchy1"/>
    <dgm:cxn modelId="{74CC92B2-C07C-40E1-950D-92CDC7193F59}" type="presOf" srcId="{C9D9B89E-E855-4F9E-A51D-0D1732E4845D}" destId="{412D44F2-A147-4B2C-BCCE-A472FE4C1E38}" srcOrd="0" destOrd="0" presId="urn:microsoft.com/office/officeart/2005/8/layout/hierarchy1"/>
    <dgm:cxn modelId="{12170495-CDF9-4762-BC61-6132763A0DD3}" srcId="{0949C382-1AA4-41DC-B2AC-5576DF9C6717}" destId="{377337A0-D84F-4A2F-8704-64B223C9A92C}" srcOrd="0" destOrd="0" parTransId="{15B9996D-E005-4C93-928C-4480636B80FE}" sibTransId="{045CC3B4-CF2E-4C8D-AA50-71ADCCDB46D7}"/>
    <dgm:cxn modelId="{0AAF268F-3534-4E79-853A-BB98D0D8A1E3}" type="presOf" srcId="{265061CB-D41F-4DAE-B56F-5E6F5D0994D8}" destId="{9622A333-CF58-43D4-A91E-E9567F862711}" srcOrd="0" destOrd="0" presId="urn:microsoft.com/office/officeart/2005/8/layout/hierarchy1"/>
    <dgm:cxn modelId="{771925AA-D7ED-49DF-91DF-16BAB212201D}" srcId="{AEC46DB8-D2F2-4CCE-A36B-2166E02B3BD5}" destId="{F91656BE-0A1E-471D-8DDA-FF0B8F11EBA1}" srcOrd="0" destOrd="0" parTransId="{B8BA510D-00B0-4C5D-89AB-830E3B6E91A4}" sibTransId="{C7B2B99C-C946-442F-A8B6-2C0CC8746E46}"/>
    <dgm:cxn modelId="{16ACD2F8-57F5-4F1D-BC29-215D6F46A94B}" type="presOf" srcId="{0949C382-1AA4-41DC-B2AC-5576DF9C6717}" destId="{B8B7668C-B6C1-40F1-A557-D84008A4E33E}" srcOrd="0" destOrd="0" presId="urn:microsoft.com/office/officeart/2005/8/layout/hierarchy1"/>
    <dgm:cxn modelId="{FC07969F-E783-4CDC-9558-767D6988B322}" srcId="{FB8A3FD7-ECF4-4F5B-A2AF-041379F40E6C}" destId="{6FF403BC-9168-4CD3-83FB-7C8F22160E23}" srcOrd="0" destOrd="0" parTransId="{AF9FEAAB-0CE9-4859-929E-C97CE0D4A55D}" sibTransId="{FACDF6AC-0B44-4900-9AD0-663AB7F0C35C}"/>
    <dgm:cxn modelId="{85932B05-D1B1-4852-A62B-E836B356097E}" srcId="{2D130A3C-3B5B-47CD-9950-E875D72003A8}" destId="{851130B6-AE81-4FA3-B95C-713F11D991A8}" srcOrd="0" destOrd="0" parTransId="{D2F47861-2741-46A4-B60D-9FDBE0D7D0C5}" sibTransId="{A8E01FEE-B2CC-40D3-8BED-1F3CBE79E687}"/>
    <dgm:cxn modelId="{1BB71AD7-4495-4D53-81BE-08E6E5F80B5A}" type="presOf" srcId="{30AB6184-B11D-48AB-9232-0E0C00803B9B}" destId="{0895E984-FCA6-45C7-9F0B-1868D7CEDB0F}" srcOrd="0" destOrd="0" presId="urn:microsoft.com/office/officeart/2005/8/layout/hierarchy1"/>
    <dgm:cxn modelId="{5A7DD338-BDC8-4E06-B2D0-DE84AA669B58}" srcId="{0E14E20E-4698-4BFB-BDC0-757BFCB2CFF1}" destId="{A50B7A50-B298-410D-B6A9-757B8AC637D8}" srcOrd="0" destOrd="0" parTransId="{BECEB593-C3AF-45F2-97F7-C49A75D19053}" sibTransId="{363EAC22-CD0E-415C-9810-D9A6F1C7FE08}"/>
    <dgm:cxn modelId="{62FF5F50-417F-4397-8F90-489898779C39}" type="presOf" srcId="{82BE084E-C22D-484D-9CB1-296C4F329E66}" destId="{DA76BB3D-F474-401B-BA04-BA64A8A2549A}" srcOrd="0" destOrd="0" presId="urn:microsoft.com/office/officeart/2005/8/layout/hierarchy1"/>
    <dgm:cxn modelId="{425BB636-ADB6-4A63-8AE4-8D77F904D0A7}" type="presOf" srcId="{AEC46DB8-D2F2-4CCE-A36B-2166E02B3BD5}" destId="{9E867241-6E45-44FD-B99E-203E788627EA}" srcOrd="0" destOrd="0" presId="urn:microsoft.com/office/officeart/2005/8/layout/hierarchy1"/>
    <dgm:cxn modelId="{E3D26FF2-5133-4BBF-A14F-9D54B352674B}" type="presOf" srcId="{FB8A3FD7-ECF4-4F5B-A2AF-041379F40E6C}" destId="{752107E5-8A31-458B-B8EA-2F09B5E84D35}" srcOrd="0" destOrd="0" presId="urn:microsoft.com/office/officeart/2005/8/layout/hierarchy1"/>
    <dgm:cxn modelId="{C35EE5DE-F75B-499B-B6D6-66BD86780BC8}" srcId="{851130B6-AE81-4FA3-B95C-713F11D991A8}" destId="{635885C1-50BC-4202-9FAF-2D07F21D7F5E}" srcOrd="0" destOrd="0" parTransId="{D2049501-2642-4363-9C1B-1B03A74C3470}" sibTransId="{A81C04D0-73CD-483E-B243-48ACB01C57EC}"/>
    <dgm:cxn modelId="{BEB97A31-847E-4740-85EB-8418390B0CE8}" type="presOf" srcId="{AF9FEAAB-0CE9-4859-929E-C97CE0D4A55D}" destId="{F0028AA4-16DA-4A1E-AED6-C2FF3FFB69E0}" srcOrd="0" destOrd="0" presId="urn:microsoft.com/office/officeart/2005/8/layout/hierarchy1"/>
    <dgm:cxn modelId="{2B2A7D7C-750A-4CDF-B27C-5C3816E1433A}" type="presOf" srcId="{635885C1-50BC-4202-9FAF-2D07F21D7F5E}" destId="{D1BD8062-C37F-4577-A451-6EFCB7653A48}" srcOrd="0" destOrd="0" presId="urn:microsoft.com/office/officeart/2005/8/layout/hierarchy1"/>
    <dgm:cxn modelId="{BE87A353-A118-4E91-B099-E2C66D737C3E}" type="presOf" srcId="{0E14E20E-4698-4BFB-BDC0-757BFCB2CFF1}" destId="{F02FB8FF-24B7-4D8B-BA8E-12D0DE1B1EF2}" srcOrd="0" destOrd="0" presId="urn:microsoft.com/office/officeart/2005/8/layout/hierarchy1"/>
    <dgm:cxn modelId="{32EDE4E1-9359-424D-964E-A46F91AC06E2}" type="presOf" srcId="{71160E04-418C-4852-8128-7FAA1FE9CF32}" destId="{8C01867A-3182-4070-91CE-4CBE50DD93E8}" srcOrd="0" destOrd="0" presId="urn:microsoft.com/office/officeart/2005/8/layout/hierarchy1"/>
    <dgm:cxn modelId="{FB3DA60A-DDD3-4AA1-9259-4F576DC4348C}" type="presOf" srcId="{D2049501-2642-4363-9C1B-1B03A74C3470}" destId="{4E290544-D847-4623-AAA1-45AE21C44132}" srcOrd="0" destOrd="0" presId="urn:microsoft.com/office/officeart/2005/8/layout/hierarchy1"/>
    <dgm:cxn modelId="{B523DD7E-48E7-4A70-AB29-1BDD5934FA22}" type="presOf" srcId="{F1A85C9B-7FAD-4274-AF86-B14F97F3A6DD}" destId="{E10B9123-93F0-4A0C-A534-C3382731E444}" srcOrd="0" destOrd="0" presId="urn:microsoft.com/office/officeart/2005/8/layout/hierarchy1"/>
    <dgm:cxn modelId="{7AE912A0-6C21-4582-98A4-F61AEB396D31}" type="presOf" srcId="{F91656BE-0A1E-471D-8DDA-FF0B8F11EBA1}" destId="{DC7CD7CE-744F-4956-9778-2BF47646F478}" srcOrd="0" destOrd="0" presId="urn:microsoft.com/office/officeart/2005/8/layout/hierarchy1"/>
    <dgm:cxn modelId="{D2701A06-8CE4-45B4-877E-97803B434258}" type="presOf" srcId="{15B9996D-E005-4C93-928C-4480636B80FE}" destId="{287F037B-5010-44FA-9A07-83654EFE3703}" srcOrd="0" destOrd="0" presId="urn:microsoft.com/office/officeart/2005/8/layout/hierarchy1"/>
    <dgm:cxn modelId="{72A82126-5440-4675-90E4-228807A7CD5F}" srcId="{222A8E7B-388E-45AB-B6F2-189691EAFFAE}" destId="{F1A85C9B-7FAD-4274-AF86-B14F97F3A6DD}" srcOrd="0" destOrd="0" parTransId="{804BC592-12EF-412B-A6CD-5C27B7C53AAD}" sibTransId="{BB7AE190-5355-40B6-8D2C-9E7133629460}"/>
    <dgm:cxn modelId="{65E0A980-193E-44D5-A85A-3946375AAF1F}" srcId="{A50B7A50-B298-410D-B6A9-757B8AC637D8}" destId="{C490FD49-376D-4C57-BF0C-5D699C059C79}" srcOrd="1" destOrd="0" parTransId="{55F2816C-242F-4C3B-AE4E-D20CC8B59F55}" sibTransId="{B0A6FC26-C5FF-4E2C-B8CC-64F7F116B7F1}"/>
    <dgm:cxn modelId="{B8B07348-4181-4035-9A56-B428C21B8944}" type="presOf" srcId="{A50B7A50-B298-410D-B6A9-757B8AC637D8}" destId="{8B2397C6-101A-404B-B9E2-1D2D0636DA88}" srcOrd="0" destOrd="0" presId="urn:microsoft.com/office/officeart/2005/8/layout/hierarchy1"/>
    <dgm:cxn modelId="{40966F2E-43EE-45D7-A1E4-5ABB0C530649}" srcId="{C490FD49-376D-4C57-BF0C-5D699C059C79}" destId="{2D130A3C-3B5B-47CD-9950-E875D72003A8}" srcOrd="1" destOrd="0" parTransId="{265061CB-D41F-4DAE-B56F-5E6F5D0994D8}" sibTransId="{0574BC1B-6EDB-409F-8CB8-99E221FDB8A1}"/>
    <dgm:cxn modelId="{F22034EA-CDD5-4605-8869-07792AA1BEF2}" type="presOf" srcId="{222A8E7B-388E-45AB-B6F2-189691EAFFAE}" destId="{BE19E49A-5E83-4C30-B820-E56E20BDD310}" srcOrd="0" destOrd="0" presId="urn:microsoft.com/office/officeart/2005/8/layout/hierarchy1"/>
    <dgm:cxn modelId="{6B837745-90F8-4E81-94DD-E5C0E9487B41}" srcId="{6FF403BC-9168-4CD3-83FB-7C8F22160E23}" destId="{0949C382-1AA4-41DC-B2AC-5576DF9C6717}" srcOrd="0" destOrd="0" parTransId="{C9D9B89E-E855-4F9E-A51D-0D1732E4845D}" sibTransId="{851D47CE-F745-405D-BA54-6B7B512F9365}"/>
    <dgm:cxn modelId="{25075662-34CF-43ED-A133-16E1510F5EC5}" type="presOf" srcId="{377337A0-D84F-4A2F-8704-64B223C9A92C}" destId="{74F7EDFA-56CA-4097-99D6-204843D46C40}" srcOrd="0" destOrd="0" presId="urn:microsoft.com/office/officeart/2005/8/layout/hierarchy1"/>
    <dgm:cxn modelId="{3CFB5253-041D-4B3C-A53F-D78BEF4C4C56}" type="presParOf" srcId="{F02FB8FF-24B7-4D8B-BA8E-12D0DE1B1EF2}" destId="{9CB5A74D-FAB3-4305-8FD4-C7D455EBE423}" srcOrd="0" destOrd="0" presId="urn:microsoft.com/office/officeart/2005/8/layout/hierarchy1"/>
    <dgm:cxn modelId="{831D3ED1-D7ED-409F-9EAC-31B9FFD5A339}" type="presParOf" srcId="{9CB5A74D-FAB3-4305-8FD4-C7D455EBE423}" destId="{6C6FA032-E981-41E9-9A4C-086CFA2B819D}" srcOrd="0" destOrd="0" presId="urn:microsoft.com/office/officeart/2005/8/layout/hierarchy1"/>
    <dgm:cxn modelId="{7C47C436-95F7-4555-93F9-93CDB8240EB4}" type="presParOf" srcId="{6C6FA032-E981-41E9-9A4C-086CFA2B819D}" destId="{A5674075-B84C-4C72-B435-8870F1C82DAE}" srcOrd="0" destOrd="0" presId="urn:microsoft.com/office/officeart/2005/8/layout/hierarchy1"/>
    <dgm:cxn modelId="{B11174D9-E29B-4029-9C67-3ACF2DDC2739}" type="presParOf" srcId="{6C6FA032-E981-41E9-9A4C-086CFA2B819D}" destId="{8B2397C6-101A-404B-B9E2-1D2D0636DA88}" srcOrd="1" destOrd="0" presId="urn:microsoft.com/office/officeart/2005/8/layout/hierarchy1"/>
    <dgm:cxn modelId="{8988DF2B-D425-4D98-9090-FF91D3BCA7AA}" type="presParOf" srcId="{9CB5A74D-FAB3-4305-8FD4-C7D455EBE423}" destId="{563580BB-16B2-4E64-9EAC-854146E8A585}" srcOrd="1" destOrd="0" presId="urn:microsoft.com/office/officeart/2005/8/layout/hierarchy1"/>
    <dgm:cxn modelId="{9BC8CB06-6472-46A1-BEBB-DBDB05AF7B0E}" type="presParOf" srcId="{563580BB-16B2-4E64-9EAC-854146E8A585}" destId="{DA76BB3D-F474-401B-BA04-BA64A8A2549A}" srcOrd="0" destOrd="0" presId="urn:microsoft.com/office/officeart/2005/8/layout/hierarchy1"/>
    <dgm:cxn modelId="{1BD2998D-411F-4C05-AB78-B869DB146F4D}" type="presParOf" srcId="{563580BB-16B2-4E64-9EAC-854146E8A585}" destId="{5DC78161-3A8D-4039-BC6A-7D32B800777C}" srcOrd="1" destOrd="0" presId="urn:microsoft.com/office/officeart/2005/8/layout/hierarchy1"/>
    <dgm:cxn modelId="{6618F31D-7C9B-4FA2-9C1D-BB44BB9B1AFF}" type="presParOf" srcId="{5DC78161-3A8D-4039-BC6A-7D32B800777C}" destId="{646C4296-9E38-4446-91EA-28FA3A45755D}" srcOrd="0" destOrd="0" presId="urn:microsoft.com/office/officeart/2005/8/layout/hierarchy1"/>
    <dgm:cxn modelId="{9792E2AD-673B-4F49-9116-5FC1BD310201}" type="presParOf" srcId="{646C4296-9E38-4446-91EA-28FA3A45755D}" destId="{4AB956E4-5EA8-4305-9BF9-3C269007622C}" srcOrd="0" destOrd="0" presId="urn:microsoft.com/office/officeart/2005/8/layout/hierarchy1"/>
    <dgm:cxn modelId="{9989DD7E-9C6C-4358-B7FE-310B534E8178}" type="presParOf" srcId="{646C4296-9E38-4446-91EA-28FA3A45755D}" destId="{9E867241-6E45-44FD-B99E-203E788627EA}" srcOrd="1" destOrd="0" presId="urn:microsoft.com/office/officeart/2005/8/layout/hierarchy1"/>
    <dgm:cxn modelId="{34D0F2E7-F2BE-4871-ADAE-899AE3E06746}" type="presParOf" srcId="{5DC78161-3A8D-4039-BC6A-7D32B800777C}" destId="{AB6F2346-1A4C-4BC7-B4C7-902688D08073}" srcOrd="1" destOrd="0" presId="urn:microsoft.com/office/officeart/2005/8/layout/hierarchy1"/>
    <dgm:cxn modelId="{14E2AA60-04E3-4170-9BD8-6BB4E4F02F51}" type="presParOf" srcId="{AB6F2346-1A4C-4BC7-B4C7-902688D08073}" destId="{2F7C9196-A1C8-4E20-8961-3E5FE05797C3}" srcOrd="0" destOrd="0" presId="urn:microsoft.com/office/officeart/2005/8/layout/hierarchy1"/>
    <dgm:cxn modelId="{FBDD2C19-8542-4174-BCA0-CDF93BF698C4}" type="presParOf" srcId="{AB6F2346-1A4C-4BC7-B4C7-902688D08073}" destId="{727D452B-B670-42CC-9B46-4489C01B118A}" srcOrd="1" destOrd="0" presId="urn:microsoft.com/office/officeart/2005/8/layout/hierarchy1"/>
    <dgm:cxn modelId="{5A643736-41C6-4CCC-9193-5FC81AECD990}" type="presParOf" srcId="{727D452B-B670-42CC-9B46-4489C01B118A}" destId="{5370F915-5A11-44DF-A2C8-65F7B640944C}" srcOrd="0" destOrd="0" presId="urn:microsoft.com/office/officeart/2005/8/layout/hierarchy1"/>
    <dgm:cxn modelId="{051D53D7-83F0-49BB-BE0D-6934899927D3}" type="presParOf" srcId="{5370F915-5A11-44DF-A2C8-65F7B640944C}" destId="{B3EEA88A-5252-4C01-9488-28CA672B58AB}" srcOrd="0" destOrd="0" presId="urn:microsoft.com/office/officeart/2005/8/layout/hierarchy1"/>
    <dgm:cxn modelId="{985FF7DB-1CF6-409F-B554-0D7A87A79ABF}" type="presParOf" srcId="{5370F915-5A11-44DF-A2C8-65F7B640944C}" destId="{DC7CD7CE-744F-4956-9778-2BF47646F478}" srcOrd="1" destOrd="0" presId="urn:microsoft.com/office/officeart/2005/8/layout/hierarchy1"/>
    <dgm:cxn modelId="{5AD449B0-DE6B-4641-AB1C-AF3160E94135}" type="presParOf" srcId="{727D452B-B670-42CC-9B46-4489C01B118A}" destId="{F0EF5780-0440-4890-B2C7-3CE61B0A63C2}" srcOrd="1" destOrd="0" presId="urn:microsoft.com/office/officeart/2005/8/layout/hierarchy1"/>
    <dgm:cxn modelId="{9FB30861-9A9A-4E30-939C-EDA5AD08B471}" type="presParOf" srcId="{F0EF5780-0440-4890-B2C7-3CE61B0A63C2}" destId="{0895E984-FCA6-45C7-9F0B-1868D7CEDB0F}" srcOrd="0" destOrd="0" presId="urn:microsoft.com/office/officeart/2005/8/layout/hierarchy1"/>
    <dgm:cxn modelId="{92A408CA-03DD-44DB-98A2-199D6DE2691B}" type="presParOf" srcId="{F0EF5780-0440-4890-B2C7-3CE61B0A63C2}" destId="{64809A34-116D-4BB2-BFB3-329B02DAF0B5}" srcOrd="1" destOrd="0" presId="urn:microsoft.com/office/officeart/2005/8/layout/hierarchy1"/>
    <dgm:cxn modelId="{5214BF3D-4391-4D27-9F9C-46AC9803F5CE}" type="presParOf" srcId="{64809A34-116D-4BB2-BFB3-329B02DAF0B5}" destId="{D2F7A9BF-588B-48EF-B141-8C679751950B}" srcOrd="0" destOrd="0" presId="urn:microsoft.com/office/officeart/2005/8/layout/hierarchy1"/>
    <dgm:cxn modelId="{C6D9C05C-AB5C-4899-8C08-6D916DDD4C38}" type="presParOf" srcId="{D2F7A9BF-588B-48EF-B141-8C679751950B}" destId="{B08F10ED-C599-48B9-80B0-EB29FE978C4C}" srcOrd="0" destOrd="0" presId="urn:microsoft.com/office/officeart/2005/8/layout/hierarchy1"/>
    <dgm:cxn modelId="{900AFB0D-30CE-4487-BA0B-F15A1E79770A}" type="presParOf" srcId="{D2F7A9BF-588B-48EF-B141-8C679751950B}" destId="{BEEB68FD-511E-4F6C-BD8A-BAA54DEA5DBD}" srcOrd="1" destOrd="0" presId="urn:microsoft.com/office/officeart/2005/8/layout/hierarchy1"/>
    <dgm:cxn modelId="{7C8681F7-3E90-4154-9C41-1062704C4FB8}" type="presParOf" srcId="{64809A34-116D-4BB2-BFB3-329B02DAF0B5}" destId="{59885F72-8D57-4596-A86C-7BB85676E48B}" srcOrd="1" destOrd="0" presId="urn:microsoft.com/office/officeart/2005/8/layout/hierarchy1"/>
    <dgm:cxn modelId="{59AE1707-C9F2-4944-A8F3-2BFEC981A3D5}" type="presParOf" srcId="{59885F72-8D57-4596-A86C-7BB85676E48B}" destId="{406FA712-4B5E-4121-83EB-DA35CCC9305B}" srcOrd="0" destOrd="0" presId="urn:microsoft.com/office/officeart/2005/8/layout/hierarchy1"/>
    <dgm:cxn modelId="{0DD56386-8DA6-47D9-A756-72A45B9F4635}" type="presParOf" srcId="{59885F72-8D57-4596-A86C-7BB85676E48B}" destId="{5DA66D67-6A89-437F-8EA0-1A416E3439B2}" srcOrd="1" destOrd="0" presId="urn:microsoft.com/office/officeart/2005/8/layout/hierarchy1"/>
    <dgm:cxn modelId="{7F762478-1B4E-4A85-A989-02941037F93A}" type="presParOf" srcId="{5DA66D67-6A89-437F-8EA0-1A416E3439B2}" destId="{45F38CAB-8CF2-43A7-9ADF-CD6F6A794B66}" srcOrd="0" destOrd="0" presId="urn:microsoft.com/office/officeart/2005/8/layout/hierarchy1"/>
    <dgm:cxn modelId="{0B60BC34-410C-46CF-B021-399BF9E52E7D}" type="presParOf" srcId="{45F38CAB-8CF2-43A7-9ADF-CD6F6A794B66}" destId="{758AC524-ADCE-4FFC-B57A-053CF7C6C8E6}" srcOrd="0" destOrd="0" presId="urn:microsoft.com/office/officeart/2005/8/layout/hierarchy1"/>
    <dgm:cxn modelId="{C6A0E32C-908F-4B01-A05E-C69E9AB84D25}" type="presParOf" srcId="{45F38CAB-8CF2-43A7-9ADF-CD6F6A794B66}" destId="{BE19E49A-5E83-4C30-B820-E56E20BDD310}" srcOrd="1" destOrd="0" presId="urn:microsoft.com/office/officeart/2005/8/layout/hierarchy1"/>
    <dgm:cxn modelId="{8621862A-71B5-472C-AA82-9BD3FFF2D4A8}" type="presParOf" srcId="{5DA66D67-6A89-437F-8EA0-1A416E3439B2}" destId="{458C7A89-9F08-4984-91BF-01A567E75C01}" srcOrd="1" destOrd="0" presId="urn:microsoft.com/office/officeart/2005/8/layout/hierarchy1"/>
    <dgm:cxn modelId="{58DB82A4-FBBE-4CEA-A9EC-B47B63313707}" type="presParOf" srcId="{458C7A89-9F08-4984-91BF-01A567E75C01}" destId="{9C1AF0EE-8511-47B3-9DAB-306F9C131014}" srcOrd="0" destOrd="0" presId="urn:microsoft.com/office/officeart/2005/8/layout/hierarchy1"/>
    <dgm:cxn modelId="{2AD84278-E07F-4550-A886-190F4A307DEB}" type="presParOf" srcId="{458C7A89-9F08-4984-91BF-01A567E75C01}" destId="{83D19D26-4709-43BC-868B-8845C64AB7DF}" srcOrd="1" destOrd="0" presId="urn:microsoft.com/office/officeart/2005/8/layout/hierarchy1"/>
    <dgm:cxn modelId="{2960B14A-EEC6-4A75-BB63-7C4A868D1C13}" type="presParOf" srcId="{83D19D26-4709-43BC-868B-8845C64AB7DF}" destId="{484AF056-7399-4832-A4D4-6CA61E0DFD55}" srcOrd="0" destOrd="0" presId="urn:microsoft.com/office/officeart/2005/8/layout/hierarchy1"/>
    <dgm:cxn modelId="{62667705-0BDF-48AC-A69E-70076B8FE57B}" type="presParOf" srcId="{484AF056-7399-4832-A4D4-6CA61E0DFD55}" destId="{AC9DF168-0CCC-4A92-B42E-71E0B2B3207A}" srcOrd="0" destOrd="0" presId="urn:microsoft.com/office/officeart/2005/8/layout/hierarchy1"/>
    <dgm:cxn modelId="{44D389AB-9E30-4D33-B005-41A47A5E65C7}" type="presParOf" srcId="{484AF056-7399-4832-A4D4-6CA61E0DFD55}" destId="{E10B9123-93F0-4A0C-A534-C3382731E444}" srcOrd="1" destOrd="0" presId="urn:microsoft.com/office/officeart/2005/8/layout/hierarchy1"/>
    <dgm:cxn modelId="{E8E01CC7-C2EC-475F-83B8-0BA8B23BA7BE}" type="presParOf" srcId="{83D19D26-4709-43BC-868B-8845C64AB7DF}" destId="{254BC50C-7AAA-45A5-9B6D-ABB5C27A3DBE}" srcOrd="1" destOrd="0" presId="urn:microsoft.com/office/officeart/2005/8/layout/hierarchy1"/>
    <dgm:cxn modelId="{70353056-8AA4-4BDE-AD37-D8198380D4C9}" type="presParOf" srcId="{563580BB-16B2-4E64-9EAC-854146E8A585}" destId="{2820331B-62A8-49E8-A765-DEB7372C1B8F}" srcOrd="2" destOrd="0" presId="urn:microsoft.com/office/officeart/2005/8/layout/hierarchy1"/>
    <dgm:cxn modelId="{B1CBFC9A-FEEA-45C9-A2B4-FBD892A1AB5C}" type="presParOf" srcId="{563580BB-16B2-4E64-9EAC-854146E8A585}" destId="{3E76AFD3-F17F-4260-9667-636759AE3B64}" srcOrd="3" destOrd="0" presId="urn:microsoft.com/office/officeart/2005/8/layout/hierarchy1"/>
    <dgm:cxn modelId="{D93E8032-E033-46C1-8380-ECC23E0ABB75}" type="presParOf" srcId="{3E76AFD3-F17F-4260-9667-636759AE3B64}" destId="{654AF2CC-FB5F-43F5-98EB-797A78B40A07}" srcOrd="0" destOrd="0" presId="urn:microsoft.com/office/officeart/2005/8/layout/hierarchy1"/>
    <dgm:cxn modelId="{787A5047-955C-49FB-AD2E-2BC79BA79601}" type="presParOf" srcId="{654AF2CC-FB5F-43F5-98EB-797A78B40A07}" destId="{16F506C5-0E71-40F7-8D44-C8238FEDA30F}" srcOrd="0" destOrd="0" presId="urn:microsoft.com/office/officeart/2005/8/layout/hierarchy1"/>
    <dgm:cxn modelId="{8DEB5589-1395-48A5-874B-F1ACFFA95ED8}" type="presParOf" srcId="{654AF2CC-FB5F-43F5-98EB-797A78B40A07}" destId="{61D9427E-87D9-45ED-B70E-5CD1B69C8B96}" srcOrd="1" destOrd="0" presId="urn:microsoft.com/office/officeart/2005/8/layout/hierarchy1"/>
    <dgm:cxn modelId="{AFF55DAE-0805-4EB0-B228-024B9A03CFFE}" type="presParOf" srcId="{3E76AFD3-F17F-4260-9667-636759AE3B64}" destId="{24FCC4BC-C03F-4130-95AF-F0B090CF09F9}" srcOrd="1" destOrd="0" presId="urn:microsoft.com/office/officeart/2005/8/layout/hierarchy1"/>
    <dgm:cxn modelId="{5FB17E79-E9DA-46DC-A508-B2B37C39D04E}" type="presParOf" srcId="{24FCC4BC-C03F-4130-95AF-F0B090CF09F9}" destId="{8C01867A-3182-4070-91CE-4CBE50DD93E8}" srcOrd="0" destOrd="0" presId="urn:microsoft.com/office/officeart/2005/8/layout/hierarchy1"/>
    <dgm:cxn modelId="{0DA89CDD-4AFE-4DF7-8B28-4923683310B2}" type="presParOf" srcId="{24FCC4BC-C03F-4130-95AF-F0B090CF09F9}" destId="{D27B357D-AFA4-4C2E-ABDD-6CC3D595A2AE}" srcOrd="1" destOrd="0" presId="urn:microsoft.com/office/officeart/2005/8/layout/hierarchy1"/>
    <dgm:cxn modelId="{9B9FCDE8-AE26-4807-9DC6-68DB63B964C0}" type="presParOf" srcId="{D27B357D-AFA4-4C2E-ABDD-6CC3D595A2AE}" destId="{14768F74-010A-4CC5-945D-B5DAEE87547D}" srcOrd="0" destOrd="0" presId="urn:microsoft.com/office/officeart/2005/8/layout/hierarchy1"/>
    <dgm:cxn modelId="{E16A373A-927C-476C-8171-499782F9DFDA}" type="presParOf" srcId="{14768F74-010A-4CC5-945D-B5DAEE87547D}" destId="{C1F29153-95E7-4EB8-8166-3CF620AFBB4B}" srcOrd="0" destOrd="0" presId="urn:microsoft.com/office/officeart/2005/8/layout/hierarchy1"/>
    <dgm:cxn modelId="{DD80B629-32AC-4B1A-A5F5-5F567656E0A4}" type="presParOf" srcId="{14768F74-010A-4CC5-945D-B5DAEE87547D}" destId="{752107E5-8A31-458B-B8EA-2F09B5E84D35}" srcOrd="1" destOrd="0" presId="urn:microsoft.com/office/officeart/2005/8/layout/hierarchy1"/>
    <dgm:cxn modelId="{7E748DC9-6288-4268-8C66-10EE2062466D}" type="presParOf" srcId="{D27B357D-AFA4-4C2E-ABDD-6CC3D595A2AE}" destId="{17DDB764-FB4A-43E4-B5CD-91E3AAB9A079}" srcOrd="1" destOrd="0" presId="urn:microsoft.com/office/officeart/2005/8/layout/hierarchy1"/>
    <dgm:cxn modelId="{AC375D59-79E9-413F-AE5C-6624D4681429}" type="presParOf" srcId="{17DDB764-FB4A-43E4-B5CD-91E3AAB9A079}" destId="{F0028AA4-16DA-4A1E-AED6-C2FF3FFB69E0}" srcOrd="0" destOrd="0" presId="urn:microsoft.com/office/officeart/2005/8/layout/hierarchy1"/>
    <dgm:cxn modelId="{6FF92E9B-EDEB-4EB3-9AE9-ACEDAEA7D2DB}" type="presParOf" srcId="{17DDB764-FB4A-43E4-B5CD-91E3AAB9A079}" destId="{D6460690-53B8-495B-B87A-31384F4775D7}" srcOrd="1" destOrd="0" presId="urn:microsoft.com/office/officeart/2005/8/layout/hierarchy1"/>
    <dgm:cxn modelId="{B975B1CB-CB94-4E99-9EA7-3EFC3625FBB4}" type="presParOf" srcId="{D6460690-53B8-495B-B87A-31384F4775D7}" destId="{65C9B199-2C8E-4509-86A9-1E6E56EBA50D}" srcOrd="0" destOrd="0" presId="urn:microsoft.com/office/officeart/2005/8/layout/hierarchy1"/>
    <dgm:cxn modelId="{6A3C4DE0-38D2-4907-B3E1-51F49426A19B}" type="presParOf" srcId="{65C9B199-2C8E-4509-86A9-1E6E56EBA50D}" destId="{291C2E63-9BEF-4537-9299-85F256DDC6F3}" srcOrd="0" destOrd="0" presId="urn:microsoft.com/office/officeart/2005/8/layout/hierarchy1"/>
    <dgm:cxn modelId="{F324F142-956A-4D20-A1DA-1220DB03185B}" type="presParOf" srcId="{65C9B199-2C8E-4509-86A9-1E6E56EBA50D}" destId="{E6AFF2F2-982C-4A7B-96DB-E73AC36D1909}" srcOrd="1" destOrd="0" presId="urn:microsoft.com/office/officeart/2005/8/layout/hierarchy1"/>
    <dgm:cxn modelId="{638AAA40-6963-4182-AF9D-8286D8491EEC}" type="presParOf" srcId="{D6460690-53B8-495B-B87A-31384F4775D7}" destId="{5C77A021-7757-4179-8EEF-BAFB78F3A755}" srcOrd="1" destOrd="0" presId="urn:microsoft.com/office/officeart/2005/8/layout/hierarchy1"/>
    <dgm:cxn modelId="{1F11C2A9-D5F8-442B-B50B-9987916DF98A}" type="presParOf" srcId="{5C77A021-7757-4179-8EEF-BAFB78F3A755}" destId="{412D44F2-A147-4B2C-BCCE-A472FE4C1E38}" srcOrd="0" destOrd="0" presId="urn:microsoft.com/office/officeart/2005/8/layout/hierarchy1"/>
    <dgm:cxn modelId="{3673C1F0-D3E5-4BEB-8694-7B6C3A0C9B97}" type="presParOf" srcId="{5C77A021-7757-4179-8EEF-BAFB78F3A755}" destId="{CD0F4337-81D8-4BB2-878B-C0F73A2BC2DD}" srcOrd="1" destOrd="0" presId="urn:microsoft.com/office/officeart/2005/8/layout/hierarchy1"/>
    <dgm:cxn modelId="{C1FD6516-AAE6-4B4E-A7E6-5358FF1A8E9F}" type="presParOf" srcId="{CD0F4337-81D8-4BB2-878B-C0F73A2BC2DD}" destId="{9819B993-B49E-42C2-9D4B-0470E4E487C6}" srcOrd="0" destOrd="0" presId="urn:microsoft.com/office/officeart/2005/8/layout/hierarchy1"/>
    <dgm:cxn modelId="{1F014AC2-FD6E-424F-AA3E-C577CA28E271}" type="presParOf" srcId="{9819B993-B49E-42C2-9D4B-0470E4E487C6}" destId="{8A993F15-7279-42F4-B156-5A9FD7744BA2}" srcOrd="0" destOrd="0" presId="urn:microsoft.com/office/officeart/2005/8/layout/hierarchy1"/>
    <dgm:cxn modelId="{80256843-8BF3-4852-875C-B782DC1A7B7B}" type="presParOf" srcId="{9819B993-B49E-42C2-9D4B-0470E4E487C6}" destId="{B8B7668C-B6C1-40F1-A557-D84008A4E33E}" srcOrd="1" destOrd="0" presId="urn:microsoft.com/office/officeart/2005/8/layout/hierarchy1"/>
    <dgm:cxn modelId="{AC7D80D7-7F62-4C22-A1FE-6BC77DE0954A}" type="presParOf" srcId="{CD0F4337-81D8-4BB2-878B-C0F73A2BC2DD}" destId="{7C27AEBF-9B5B-4A45-B449-6ACC886514EE}" srcOrd="1" destOrd="0" presId="urn:microsoft.com/office/officeart/2005/8/layout/hierarchy1"/>
    <dgm:cxn modelId="{7EA5DD0A-0C9D-4180-9803-CA3733185499}" type="presParOf" srcId="{7C27AEBF-9B5B-4A45-B449-6ACC886514EE}" destId="{287F037B-5010-44FA-9A07-83654EFE3703}" srcOrd="0" destOrd="0" presId="urn:microsoft.com/office/officeart/2005/8/layout/hierarchy1"/>
    <dgm:cxn modelId="{C1BA6BD6-62E3-46C5-A86F-9EC5B38ACA32}" type="presParOf" srcId="{7C27AEBF-9B5B-4A45-B449-6ACC886514EE}" destId="{5BC31C0A-651B-408C-8D43-3BA45CE669FB}" srcOrd="1" destOrd="0" presId="urn:microsoft.com/office/officeart/2005/8/layout/hierarchy1"/>
    <dgm:cxn modelId="{8F13FAA0-789A-4642-9DEA-643E8C98FA39}" type="presParOf" srcId="{5BC31C0A-651B-408C-8D43-3BA45CE669FB}" destId="{BB5360A5-2BB7-4E54-B2D5-D7B2BA1552B9}" srcOrd="0" destOrd="0" presId="urn:microsoft.com/office/officeart/2005/8/layout/hierarchy1"/>
    <dgm:cxn modelId="{D9E4B4B9-77A0-431F-8671-74B5869D00AB}" type="presParOf" srcId="{BB5360A5-2BB7-4E54-B2D5-D7B2BA1552B9}" destId="{46AF0401-0A47-407F-B6E1-39A7586FACE7}" srcOrd="0" destOrd="0" presId="urn:microsoft.com/office/officeart/2005/8/layout/hierarchy1"/>
    <dgm:cxn modelId="{78191C18-4BFF-46C0-8BE1-48D9192CD873}" type="presParOf" srcId="{BB5360A5-2BB7-4E54-B2D5-D7B2BA1552B9}" destId="{74F7EDFA-56CA-4097-99D6-204843D46C40}" srcOrd="1" destOrd="0" presId="urn:microsoft.com/office/officeart/2005/8/layout/hierarchy1"/>
    <dgm:cxn modelId="{75C8D085-6717-4FEE-A8C9-78F6434247DC}" type="presParOf" srcId="{5BC31C0A-651B-408C-8D43-3BA45CE669FB}" destId="{90F80402-8B2C-43D3-82F9-D71CDD3F0ACF}" srcOrd="1" destOrd="0" presId="urn:microsoft.com/office/officeart/2005/8/layout/hierarchy1"/>
    <dgm:cxn modelId="{50EE014A-BFA8-4053-BF62-2B75D4473317}" type="presParOf" srcId="{24FCC4BC-C03F-4130-95AF-F0B090CF09F9}" destId="{9622A333-CF58-43D4-A91E-E9567F862711}" srcOrd="2" destOrd="0" presId="urn:microsoft.com/office/officeart/2005/8/layout/hierarchy1"/>
    <dgm:cxn modelId="{7E1E56B4-F172-4BDB-9B5B-6C2314443995}" type="presParOf" srcId="{24FCC4BC-C03F-4130-95AF-F0B090CF09F9}" destId="{447AAFCD-CBD2-480F-A2C8-A3331931277C}" srcOrd="3" destOrd="0" presId="urn:microsoft.com/office/officeart/2005/8/layout/hierarchy1"/>
    <dgm:cxn modelId="{1445FB0C-E71E-40C6-ADFF-C009A3EB1BCA}" type="presParOf" srcId="{447AAFCD-CBD2-480F-A2C8-A3331931277C}" destId="{DC4A7626-4CA1-485A-9F26-BA047C350C7E}" srcOrd="0" destOrd="0" presId="urn:microsoft.com/office/officeart/2005/8/layout/hierarchy1"/>
    <dgm:cxn modelId="{9C530EC2-EE85-4F87-A405-B648A9BB3785}" type="presParOf" srcId="{DC4A7626-4CA1-485A-9F26-BA047C350C7E}" destId="{93CEAE03-B984-4714-9D2A-D9EAAC7242F4}" srcOrd="0" destOrd="0" presId="urn:microsoft.com/office/officeart/2005/8/layout/hierarchy1"/>
    <dgm:cxn modelId="{93E98C9B-9DF0-48E8-A709-88AFD80C5488}" type="presParOf" srcId="{DC4A7626-4CA1-485A-9F26-BA047C350C7E}" destId="{94998095-189B-400A-8FBD-3495427A9CD5}" srcOrd="1" destOrd="0" presId="urn:microsoft.com/office/officeart/2005/8/layout/hierarchy1"/>
    <dgm:cxn modelId="{8F1C0F4E-02BC-4E43-A52F-256D6EF159DE}" type="presParOf" srcId="{447AAFCD-CBD2-480F-A2C8-A3331931277C}" destId="{609DDC53-3642-4F3C-95DA-F40F4D8E37DC}" srcOrd="1" destOrd="0" presId="urn:microsoft.com/office/officeart/2005/8/layout/hierarchy1"/>
    <dgm:cxn modelId="{34800835-31A7-4330-93A3-EC91CFDC505D}" type="presParOf" srcId="{609DDC53-3642-4F3C-95DA-F40F4D8E37DC}" destId="{5B1D8E67-9B8E-4FA4-8A93-86C36508FC02}" srcOrd="0" destOrd="0" presId="urn:microsoft.com/office/officeart/2005/8/layout/hierarchy1"/>
    <dgm:cxn modelId="{01D4598A-3E25-45B3-A84F-894D829607C4}" type="presParOf" srcId="{609DDC53-3642-4F3C-95DA-F40F4D8E37DC}" destId="{F2A6C484-E017-48B1-9D86-31D635F018DC}" srcOrd="1" destOrd="0" presId="urn:microsoft.com/office/officeart/2005/8/layout/hierarchy1"/>
    <dgm:cxn modelId="{9BE79F0C-9EAA-4569-9AED-BF9D42165DDF}" type="presParOf" srcId="{F2A6C484-E017-48B1-9D86-31D635F018DC}" destId="{A20B3478-DDD6-481D-920E-0AA4BCCEE4C5}" srcOrd="0" destOrd="0" presId="urn:microsoft.com/office/officeart/2005/8/layout/hierarchy1"/>
    <dgm:cxn modelId="{88C73CEA-2328-4FBF-A425-3DD3D118CC34}" type="presParOf" srcId="{A20B3478-DDD6-481D-920E-0AA4BCCEE4C5}" destId="{51653F0B-3DEF-420D-A1AE-AC2A9C4425EE}" srcOrd="0" destOrd="0" presId="urn:microsoft.com/office/officeart/2005/8/layout/hierarchy1"/>
    <dgm:cxn modelId="{8BDAD4AE-B5BE-4356-BC8C-46A1CA73EA80}" type="presParOf" srcId="{A20B3478-DDD6-481D-920E-0AA4BCCEE4C5}" destId="{D4CE4D0C-D30C-46DE-A268-B73465540F7C}" srcOrd="1" destOrd="0" presId="urn:microsoft.com/office/officeart/2005/8/layout/hierarchy1"/>
    <dgm:cxn modelId="{990F9DD5-9917-4B99-9B86-98D796689028}" type="presParOf" srcId="{F2A6C484-E017-48B1-9D86-31D635F018DC}" destId="{D9D0EB38-A3B6-4FF1-94D9-BA0875B535AB}" srcOrd="1" destOrd="0" presId="urn:microsoft.com/office/officeart/2005/8/layout/hierarchy1"/>
    <dgm:cxn modelId="{8F7A57E9-55D6-4A06-95CF-640DE4FBDBD2}" type="presParOf" srcId="{D9D0EB38-A3B6-4FF1-94D9-BA0875B535AB}" destId="{4E290544-D847-4623-AAA1-45AE21C44132}" srcOrd="0" destOrd="0" presId="urn:microsoft.com/office/officeart/2005/8/layout/hierarchy1"/>
    <dgm:cxn modelId="{278666D3-9045-433C-9A0A-D7EA6E6FBD2E}" type="presParOf" srcId="{D9D0EB38-A3B6-4FF1-94D9-BA0875B535AB}" destId="{307A076C-0DA6-4026-BCE3-5A94C16D2897}" srcOrd="1" destOrd="0" presId="urn:microsoft.com/office/officeart/2005/8/layout/hierarchy1"/>
    <dgm:cxn modelId="{C949743F-9891-4669-8683-4F7C6F007E5B}" type="presParOf" srcId="{307A076C-0DA6-4026-BCE3-5A94C16D2897}" destId="{5B7CC231-F62C-4122-A9C9-EEE98A603C76}" srcOrd="0" destOrd="0" presId="urn:microsoft.com/office/officeart/2005/8/layout/hierarchy1"/>
    <dgm:cxn modelId="{BD84C7C3-6703-443C-9FCB-D459C3A6652A}" type="presParOf" srcId="{5B7CC231-F62C-4122-A9C9-EEE98A603C76}" destId="{EA74B4A6-1965-474D-982F-7C9DA78289E1}" srcOrd="0" destOrd="0" presId="urn:microsoft.com/office/officeart/2005/8/layout/hierarchy1"/>
    <dgm:cxn modelId="{D832C260-A622-4703-97AB-49CCA9D9C12A}" type="presParOf" srcId="{5B7CC231-F62C-4122-A9C9-EEE98A603C76}" destId="{D1BD8062-C37F-4577-A451-6EFCB7653A48}" srcOrd="1" destOrd="0" presId="urn:microsoft.com/office/officeart/2005/8/layout/hierarchy1"/>
    <dgm:cxn modelId="{1AC91B79-2310-4130-A485-E8C12121D984}" type="presParOf" srcId="{307A076C-0DA6-4026-BCE3-5A94C16D2897}" destId="{AF051CED-2A96-454A-8F05-9419669221DB}" srcOrd="1" destOrd="0" presId="urn:microsoft.com/office/officeart/2005/8/layout/hierarchy1"/>
    <dgm:cxn modelId="{10ED432F-F9C9-40C6-A2E2-A7EA8BE8BD16}" type="presParOf" srcId="{AF051CED-2A96-454A-8F05-9419669221DB}" destId="{81536B26-0219-4EAC-BD5A-B7E6CB53334E}" srcOrd="0" destOrd="0" presId="urn:microsoft.com/office/officeart/2005/8/layout/hierarchy1"/>
    <dgm:cxn modelId="{08234287-FE3B-4A82-A8E0-9C4403ABB41F}" type="presParOf" srcId="{AF051CED-2A96-454A-8F05-9419669221DB}" destId="{2CFAA04E-DBF9-454F-9517-B5B8F86D7492}" srcOrd="1" destOrd="0" presId="urn:microsoft.com/office/officeart/2005/8/layout/hierarchy1"/>
    <dgm:cxn modelId="{4DB7ACEF-7BF5-4781-8FE1-C06FABF493D9}" type="presParOf" srcId="{2CFAA04E-DBF9-454F-9517-B5B8F86D7492}" destId="{6CF37A79-CDFB-4C2A-B8D2-6F1949F7C7FD}" srcOrd="0" destOrd="0" presId="urn:microsoft.com/office/officeart/2005/8/layout/hierarchy1"/>
    <dgm:cxn modelId="{1A54FF83-F262-4D1D-8FB0-2D15E153BDB3}" type="presParOf" srcId="{6CF37A79-CDFB-4C2A-B8D2-6F1949F7C7FD}" destId="{FB5D9215-7C47-4DD3-A607-0454779C93DA}" srcOrd="0" destOrd="0" presId="urn:microsoft.com/office/officeart/2005/8/layout/hierarchy1"/>
    <dgm:cxn modelId="{336CD7A4-A0D8-4D45-A983-66D3BB24435F}" type="presParOf" srcId="{6CF37A79-CDFB-4C2A-B8D2-6F1949F7C7FD}" destId="{87EB62F1-B503-4789-BB2E-1A7EFEFA0E8B}" srcOrd="1" destOrd="0" presId="urn:microsoft.com/office/officeart/2005/8/layout/hierarchy1"/>
    <dgm:cxn modelId="{1CF4E67B-163E-4AE4-8312-CCA1A77228D5}" type="presParOf" srcId="{2CFAA04E-DBF9-454F-9517-B5B8F86D7492}" destId="{BB7E6717-704F-4F67-8D63-5E5A08C072A8}"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E14E20E-4698-4BFB-BDC0-757BFCB2CFF1}" type="doc">
      <dgm:prSet loTypeId="urn:microsoft.com/office/officeart/2005/8/layout/hierarchy1" loCatId="hierarchy" qsTypeId="urn:microsoft.com/office/officeart/2005/8/quickstyle/simple1" qsCatId="simple" csTypeId="urn:microsoft.com/office/officeart/2005/8/colors/accent1_2" csCatId="accent1" phldr="1"/>
      <dgm:spPr/>
      <dgm:t>
        <a:bodyPr/>
        <a:lstStyle/>
        <a:p>
          <a:endParaRPr lang="en-US"/>
        </a:p>
      </dgm:t>
    </dgm:pt>
    <dgm:pt modelId="{A50B7A50-B298-410D-B6A9-757B8AC637D8}">
      <dgm:prSet phldrT="[Text]" custT="1"/>
      <dgm:spPr/>
      <dgm:t>
        <a:bodyPr/>
        <a:lstStyle/>
        <a:p>
          <a:r>
            <a:rPr lang="en-US" sz="1600" b="1" dirty="0" smtClean="0"/>
            <a:t>Epidemiological Studies</a:t>
          </a:r>
          <a:endParaRPr lang="en-US" sz="1600" b="1" dirty="0"/>
        </a:p>
      </dgm:t>
    </dgm:pt>
    <dgm:pt modelId="{BECEB593-C3AF-45F2-97F7-C49A75D19053}" type="parTrans" cxnId="{5A7DD338-BDC8-4E06-B2D0-DE84AA669B58}">
      <dgm:prSet/>
      <dgm:spPr/>
      <dgm:t>
        <a:bodyPr/>
        <a:lstStyle/>
        <a:p>
          <a:endParaRPr lang="en-US"/>
        </a:p>
      </dgm:t>
    </dgm:pt>
    <dgm:pt modelId="{363EAC22-CD0E-415C-9810-D9A6F1C7FE08}" type="sibTrans" cxnId="{5A7DD338-BDC8-4E06-B2D0-DE84AA669B58}">
      <dgm:prSet/>
      <dgm:spPr/>
      <dgm:t>
        <a:bodyPr/>
        <a:lstStyle/>
        <a:p>
          <a:endParaRPr lang="en-US"/>
        </a:p>
      </dgm:t>
    </dgm:pt>
    <dgm:pt modelId="{AEC46DB8-D2F2-4CCE-A36B-2166E02B3BD5}">
      <dgm:prSet phldrT="[Text]" custT="1"/>
      <dgm:spPr/>
      <dgm:t>
        <a:bodyPr/>
        <a:lstStyle/>
        <a:p>
          <a:r>
            <a:rPr lang="en-US" sz="1400" b="1" dirty="0" smtClean="0">
              <a:solidFill>
                <a:srgbClr val="FF0000"/>
              </a:solidFill>
            </a:rPr>
            <a:t>Descriptive</a:t>
          </a:r>
          <a:endParaRPr lang="en-US" sz="1400" b="1" dirty="0">
            <a:solidFill>
              <a:srgbClr val="FF0000"/>
            </a:solidFill>
          </a:endParaRPr>
        </a:p>
      </dgm:t>
    </dgm:pt>
    <dgm:pt modelId="{82BE084E-C22D-484D-9CB1-296C4F329E66}" type="parTrans" cxnId="{5C6C5ECC-3B02-4C59-99E7-2D920B8C296E}">
      <dgm:prSet/>
      <dgm:spPr/>
      <dgm:t>
        <a:bodyPr/>
        <a:lstStyle/>
        <a:p>
          <a:endParaRPr lang="en-US"/>
        </a:p>
      </dgm:t>
    </dgm:pt>
    <dgm:pt modelId="{E2A7EF09-8AE3-43A8-94B8-4764E3139FD7}" type="sibTrans" cxnId="{5C6C5ECC-3B02-4C59-99E7-2D920B8C296E}">
      <dgm:prSet/>
      <dgm:spPr/>
      <dgm:t>
        <a:bodyPr/>
        <a:lstStyle/>
        <a:p>
          <a:endParaRPr lang="en-US"/>
        </a:p>
      </dgm:t>
    </dgm:pt>
    <dgm:pt modelId="{C490FD49-376D-4C57-BF0C-5D699C059C79}">
      <dgm:prSet phldrT="[Text]" custT="1"/>
      <dgm:spPr/>
      <dgm:t>
        <a:bodyPr/>
        <a:lstStyle/>
        <a:p>
          <a:r>
            <a:rPr lang="en-US" sz="1400" b="1" dirty="0" smtClean="0">
              <a:solidFill>
                <a:srgbClr val="FF0000"/>
              </a:solidFill>
            </a:rPr>
            <a:t>Analytical</a:t>
          </a:r>
          <a:endParaRPr lang="en-US" sz="1400" b="1" dirty="0">
            <a:solidFill>
              <a:srgbClr val="FF0000"/>
            </a:solidFill>
          </a:endParaRPr>
        </a:p>
      </dgm:t>
    </dgm:pt>
    <dgm:pt modelId="{55F2816C-242F-4C3B-AE4E-D20CC8B59F55}" type="parTrans" cxnId="{65E0A980-193E-44D5-A85A-3946375AAF1F}">
      <dgm:prSet/>
      <dgm:spPr/>
      <dgm:t>
        <a:bodyPr/>
        <a:lstStyle/>
        <a:p>
          <a:endParaRPr lang="en-US"/>
        </a:p>
      </dgm:t>
    </dgm:pt>
    <dgm:pt modelId="{B0A6FC26-C5FF-4E2C-B8CC-64F7F116B7F1}" type="sibTrans" cxnId="{65E0A980-193E-44D5-A85A-3946375AAF1F}">
      <dgm:prSet/>
      <dgm:spPr/>
      <dgm:t>
        <a:bodyPr/>
        <a:lstStyle/>
        <a:p>
          <a:endParaRPr lang="en-US"/>
        </a:p>
      </dgm:t>
    </dgm:pt>
    <dgm:pt modelId="{FB8A3FD7-ECF4-4F5B-A2AF-041379F40E6C}">
      <dgm:prSet phldrT="[Text]" custT="1"/>
      <dgm:spPr/>
      <dgm:t>
        <a:bodyPr/>
        <a:lstStyle/>
        <a:p>
          <a:r>
            <a:rPr lang="en-US" sz="1200" b="1" dirty="0" smtClean="0"/>
            <a:t>Observational</a:t>
          </a:r>
          <a:endParaRPr lang="en-US" sz="1200" b="1" dirty="0"/>
        </a:p>
      </dgm:t>
    </dgm:pt>
    <dgm:pt modelId="{71160E04-418C-4852-8128-7FAA1FE9CF32}" type="parTrans" cxnId="{8741274F-A5F8-4448-871A-34883088C679}">
      <dgm:prSet/>
      <dgm:spPr/>
      <dgm:t>
        <a:bodyPr/>
        <a:lstStyle/>
        <a:p>
          <a:endParaRPr lang="en-US"/>
        </a:p>
      </dgm:t>
    </dgm:pt>
    <dgm:pt modelId="{7815428B-86FC-4599-8B85-491933BFB43D}" type="sibTrans" cxnId="{8741274F-A5F8-4448-871A-34883088C679}">
      <dgm:prSet/>
      <dgm:spPr/>
      <dgm:t>
        <a:bodyPr/>
        <a:lstStyle/>
        <a:p>
          <a:endParaRPr lang="en-US"/>
        </a:p>
      </dgm:t>
    </dgm:pt>
    <dgm:pt modelId="{2D130A3C-3B5B-47CD-9950-E875D72003A8}">
      <dgm:prSet custT="1"/>
      <dgm:spPr/>
      <dgm:t>
        <a:bodyPr/>
        <a:lstStyle/>
        <a:p>
          <a:r>
            <a:rPr lang="en-US" sz="1200" b="1" dirty="0" smtClean="0"/>
            <a:t>Interventional</a:t>
          </a:r>
          <a:endParaRPr lang="en-US" sz="1200" b="1" dirty="0"/>
        </a:p>
      </dgm:t>
    </dgm:pt>
    <dgm:pt modelId="{265061CB-D41F-4DAE-B56F-5E6F5D0994D8}" type="parTrans" cxnId="{40966F2E-43EE-45D7-A1E4-5ABB0C530649}">
      <dgm:prSet/>
      <dgm:spPr/>
      <dgm:t>
        <a:bodyPr/>
        <a:lstStyle/>
        <a:p>
          <a:endParaRPr lang="en-US"/>
        </a:p>
      </dgm:t>
    </dgm:pt>
    <dgm:pt modelId="{0574BC1B-6EDB-409F-8CB8-99E221FDB8A1}" type="sibTrans" cxnId="{40966F2E-43EE-45D7-A1E4-5ABB0C530649}">
      <dgm:prSet/>
      <dgm:spPr/>
      <dgm:t>
        <a:bodyPr/>
        <a:lstStyle/>
        <a:p>
          <a:endParaRPr lang="en-US"/>
        </a:p>
      </dgm:t>
    </dgm:pt>
    <dgm:pt modelId="{6FF403BC-9168-4CD3-83FB-7C8F22160E23}">
      <dgm:prSet custT="1"/>
      <dgm:spPr/>
      <dgm:t>
        <a:bodyPr/>
        <a:lstStyle/>
        <a:p>
          <a:r>
            <a:rPr lang="en-US" sz="1000" b="1" dirty="0" smtClean="0"/>
            <a:t>Cross- Sectional</a:t>
          </a:r>
          <a:endParaRPr lang="en-US" sz="1000" b="1" dirty="0"/>
        </a:p>
      </dgm:t>
    </dgm:pt>
    <dgm:pt modelId="{AF9FEAAB-0CE9-4859-929E-C97CE0D4A55D}" type="parTrans" cxnId="{FC07969F-E783-4CDC-9558-767D6988B322}">
      <dgm:prSet/>
      <dgm:spPr/>
      <dgm:t>
        <a:bodyPr/>
        <a:lstStyle/>
        <a:p>
          <a:endParaRPr lang="en-US"/>
        </a:p>
      </dgm:t>
    </dgm:pt>
    <dgm:pt modelId="{FACDF6AC-0B44-4900-9AD0-663AB7F0C35C}" type="sibTrans" cxnId="{FC07969F-E783-4CDC-9558-767D6988B322}">
      <dgm:prSet/>
      <dgm:spPr/>
      <dgm:t>
        <a:bodyPr/>
        <a:lstStyle/>
        <a:p>
          <a:endParaRPr lang="en-US"/>
        </a:p>
      </dgm:t>
    </dgm:pt>
    <dgm:pt modelId="{0949C382-1AA4-41DC-B2AC-5576DF9C6717}">
      <dgm:prSet custT="1"/>
      <dgm:spPr/>
      <dgm:t>
        <a:bodyPr/>
        <a:lstStyle/>
        <a:p>
          <a:r>
            <a:rPr lang="en-US" sz="1000" b="1" dirty="0" smtClean="0"/>
            <a:t>Case-Control</a:t>
          </a:r>
          <a:endParaRPr lang="en-US" sz="1000" b="1" dirty="0"/>
        </a:p>
      </dgm:t>
    </dgm:pt>
    <dgm:pt modelId="{C9D9B89E-E855-4F9E-A51D-0D1732E4845D}" type="parTrans" cxnId="{6B837745-90F8-4E81-94DD-E5C0E9487B41}">
      <dgm:prSet/>
      <dgm:spPr/>
      <dgm:t>
        <a:bodyPr/>
        <a:lstStyle/>
        <a:p>
          <a:endParaRPr lang="en-US"/>
        </a:p>
      </dgm:t>
    </dgm:pt>
    <dgm:pt modelId="{851D47CE-F745-405D-BA54-6B7B512F9365}" type="sibTrans" cxnId="{6B837745-90F8-4E81-94DD-E5C0E9487B41}">
      <dgm:prSet/>
      <dgm:spPr/>
      <dgm:t>
        <a:bodyPr/>
        <a:lstStyle/>
        <a:p>
          <a:endParaRPr lang="en-US"/>
        </a:p>
      </dgm:t>
    </dgm:pt>
    <dgm:pt modelId="{377337A0-D84F-4A2F-8704-64B223C9A92C}">
      <dgm:prSet custT="1"/>
      <dgm:spPr/>
      <dgm:t>
        <a:bodyPr/>
        <a:lstStyle/>
        <a:p>
          <a:r>
            <a:rPr lang="en-US" sz="1000" b="1" dirty="0" smtClean="0"/>
            <a:t>Cohort</a:t>
          </a:r>
          <a:endParaRPr lang="en-US" sz="1000" b="1" dirty="0"/>
        </a:p>
      </dgm:t>
    </dgm:pt>
    <dgm:pt modelId="{15B9996D-E005-4C93-928C-4480636B80FE}" type="parTrans" cxnId="{12170495-CDF9-4762-BC61-6132763A0DD3}">
      <dgm:prSet/>
      <dgm:spPr/>
      <dgm:t>
        <a:bodyPr/>
        <a:lstStyle/>
        <a:p>
          <a:endParaRPr lang="en-US"/>
        </a:p>
      </dgm:t>
    </dgm:pt>
    <dgm:pt modelId="{045CC3B4-CF2E-4C8D-AA50-71ADCCDB46D7}" type="sibTrans" cxnId="{12170495-CDF9-4762-BC61-6132763A0DD3}">
      <dgm:prSet/>
      <dgm:spPr/>
      <dgm:t>
        <a:bodyPr/>
        <a:lstStyle/>
        <a:p>
          <a:endParaRPr lang="en-US"/>
        </a:p>
      </dgm:t>
    </dgm:pt>
    <dgm:pt modelId="{851130B6-AE81-4FA3-B95C-713F11D991A8}">
      <dgm:prSet custT="1"/>
      <dgm:spPr/>
      <dgm:t>
        <a:bodyPr/>
        <a:lstStyle/>
        <a:p>
          <a:r>
            <a:rPr lang="en-US" sz="1000" b="1" dirty="0" smtClean="0"/>
            <a:t>Clinical trials</a:t>
          </a:r>
          <a:endParaRPr lang="en-US" sz="1000" b="1" dirty="0"/>
        </a:p>
      </dgm:t>
    </dgm:pt>
    <dgm:pt modelId="{D2F47861-2741-46A4-B60D-9FDBE0D7D0C5}" type="parTrans" cxnId="{85932B05-D1B1-4852-A62B-E836B356097E}">
      <dgm:prSet/>
      <dgm:spPr/>
      <dgm:t>
        <a:bodyPr/>
        <a:lstStyle/>
        <a:p>
          <a:endParaRPr lang="en-US"/>
        </a:p>
      </dgm:t>
    </dgm:pt>
    <dgm:pt modelId="{A8E01FEE-B2CC-40D3-8BED-1F3CBE79E687}" type="sibTrans" cxnId="{85932B05-D1B1-4852-A62B-E836B356097E}">
      <dgm:prSet/>
      <dgm:spPr/>
      <dgm:t>
        <a:bodyPr/>
        <a:lstStyle/>
        <a:p>
          <a:endParaRPr lang="en-US"/>
        </a:p>
      </dgm:t>
    </dgm:pt>
    <dgm:pt modelId="{635885C1-50BC-4202-9FAF-2D07F21D7F5E}">
      <dgm:prSet custT="1"/>
      <dgm:spPr/>
      <dgm:t>
        <a:bodyPr/>
        <a:lstStyle/>
        <a:p>
          <a:r>
            <a:rPr lang="en-US" sz="1000" b="1" dirty="0" smtClean="0"/>
            <a:t>Field Trials</a:t>
          </a:r>
          <a:endParaRPr lang="en-US" sz="1000" b="1" dirty="0"/>
        </a:p>
      </dgm:t>
    </dgm:pt>
    <dgm:pt modelId="{D2049501-2642-4363-9C1B-1B03A74C3470}" type="parTrans" cxnId="{C35EE5DE-F75B-499B-B6D6-66BD86780BC8}">
      <dgm:prSet/>
      <dgm:spPr/>
      <dgm:t>
        <a:bodyPr/>
        <a:lstStyle/>
        <a:p>
          <a:endParaRPr lang="en-US"/>
        </a:p>
      </dgm:t>
    </dgm:pt>
    <dgm:pt modelId="{A81C04D0-73CD-483E-B243-48ACB01C57EC}" type="sibTrans" cxnId="{C35EE5DE-F75B-499B-B6D6-66BD86780BC8}">
      <dgm:prSet/>
      <dgm:spPr/>
      <dgm:t>
        <a:bodyPr/>
        <a:lstStyle/>
        <a:p>
          <a:endParaRPr lang="en-US"/>
        </a:p>
      </dgm:t>
    </dgm:pt>
    <dgm:pt modelId="{D7BDC1E7-C815-4E2D-879D-F346CAFABF0E}">
      <dgm:prSet custT="1"/>
      <dgm:spPr/>
      <dgm:t>
        <a:bodyPr/>
        <a:lstStyle/>
        <a:p>
          <a:r>
            <a:rPr lang="en-US" sz="1000" b="1" dirty="0" smtClean="0"/>
            <a:t>Community Trials</a:t>
          </a:r>
          <a:endParaRPr lang="en-US" sz="1000" b="1" dirty="0"/>
        </a:p>
      </dgm:t>
    </dgm:pt>
    <dgm:pt modelId="{D394945A-A79A-4BCF-B65B-F93BE0580E89}" type="parTrans" cxnId="{E1C42462-29B5-45E2-9687-6DA2CDF596D4}">
      <dgm:prSet/>
      <dgm:spPr/>
      <dgm:t>
        <a:bodyPr/>
        <a:lstStyle/>
        <a:p>
          <a:endParaRPr lang="en-US"/>
        </a:p>
      </dgm:t>
    </dgm:pt>
    <dgm:pt modelId="{939C07B2-1798-4BD4-A02E-C25456400107}" type="sibTrans" cxnId="{E1C42462-29B5-45E2-9687-6DA2CDF596D4}">
      <dgm:prSet/>
      <dgm:spPr/>
      <dgm:t>
        <a:bodyPr/>
        <a:lstStyle/>
        <a:p>
          <a:endParaRPr lang="en-US"/>
        </a:p>
      </dgm:t>
    </dgm:pt>
    <dgm:pt modelId="{F91656BE-0A1E-471D-8DDA-FF0B8F11EBA1}">
      <dgm:prSet custT="1"/>
      <dgm:spPr/>
      <dgm:t>
        <a:bodyPr/>
        <a:lstStyle/>
        <a:p>
          <a:r>
            <a:rPr lang="en-US" sz="1000" b="1" dirty="0" smtClean="0"/>
            <a:t>Case Report</a:t>
          </a:r>
          <a:endParaRPr lang="en-US" sz="1000" b="1" dirty="0"/>
        </a:p>
      </dgm:t>
    </dgm:pt>
    <dgm:pt modelId="{B8BA510D-00B0-4C5D-89AB-830E3B6E91A4}" type="parTrans" cxnId="{771925AA-D7ED-49DF-91DF-16BAB212201D}">
      <dgm:prSet/>
      <dgm:spPr/>
      <dgm:t>
        <a:bodyPr/>
        <a:lstStyle/>
        <a:p>
          <a:endParaRPr lang="en-US"/>
        </a:p>
      </dgm:t>
    </dgm:pt>
    <dgm:pt modelId="{C7B2B99C-C946-442F-A8B6-2C0CC8746E46}" type="sibTrans" cxnId="{771925AA-D7ED-49DF-91DF-16BAB212201D}">
      <dgm:prSet/>
      <dgm:spPr/>
      <dgm:t>
        <a:bodyPr/>
        <a:lstStyle/>
        <a:p>
          <a:endParaRPr lang="en-US"/>
        </a:p>
      </dgm:t>
    </dgm:pt>
    <dgm:pt modelId="{F0AAF015-B8FD-4806-8B85-814A3D3DE923}">
      <dgm:prSet custT="1"/>
      <dgm:spPr/>
      <dgm:t>
        <a:bodyPr/>
        <a:lstStyle/>
        <a:p>
          <a:r>
            <a:rPr lang="en-US" sz="1000" b="1" dirty="0" smtClean="0"/>
            <a:t>Case-series</a:t>
          </a:r>
          <a:endParaRPr lang="en-US" sz="1000" b="1" dirty="0"/>
        </a:p>
      </dgm:t>
    </dgm:pt>
    <dgm:pt modelId="{30AB6184-B11D-48AB-9232-0E0C00803B9B}" type="parTrans" cxnId="{65C28F3E-6958-4D6E-82C6-08BCEB1882D6}">
      <dgm:prSet/>
      <dgm:spPr/>
      <dgm:t>
        <a:bodyPr/>
        <a:lstStyle/>
        <a:p>
          <a:endParaRPr lang="en-US"/>
        </a:p>
      </dgm:t>
    </dgm:pt>
    <dgm:pt modelId="{603103BA-7276-4C60-A650-2C5B2B0780DF}" type="sibTrans" cxnId="{65C28F3E-6958-4D6E-82C6-08BCEB1882D6}">
      <dgm:prSet/>
      <dgm:spPr/>
      <dgm:t>
        <a:bodyPr/>
        <a:lstStyle/>
        <a:p>
          <a:endParaRPr lang="en-US"/>
        </a:p>
      </dgm:t>
    </dgm:pt>
    <dgm:pt modelId="{222A8E7B-388E-45AB-B6F2-189691EAFFAE}">
      <dgm:prSet custT="1"/>
      <dgm:spPr/>
      <dgm:t>
        <a:bodyPr/>
        <a:lstStyle/>
        <a:p>
          <a:r>
            <a:rPr lang="en-US" sz="1000" b="1" dirty="0" smtClean="0"/>
            <a:t>Ecologic</a:t>
          </a:r>
          <a:endParaRPr lang="en-US" sz="1000" b="1" dirty="0"/>
        </a:p>
      </dgm:t>
    </dgm:pt>
    <dgm:pt modelId="{A6D86F36-A44C-4D1C-82EE-473C9A150B61}" type="parTrans" cxnId="{BEF81E8F-511C-43D0-8C34-83C37B0C883F}">
      <dgm:prSet/>
      <dgm:spPr/>
      <dgm:t>
        <a:bodyPr/>
        <a:lstStyle/>
        <a:p>
          <a:endParaRPr lang="en-US"/>
        </a:p>
      </dgm:t>
    </dgm:pt>
    <dgm:pt modelId="{B139CB8D-5AEB-401A-AEEC-A55F3DFE99DE}" type="sibTrans" cxnId="{BEF81E8F-511C-43D0-8C34-83C37B0C883F}">
      <dgm:prSet/>
      <dgm:spPr/>
      <dgm:t>
        <a:bodyPr/>
        <a:lstStyle/>
        <a:p>
          <a:endParaRPr lang="en-US"/>
        </a:p>
      </dgm:t>
    </dgm:pt>
    <dgm:pt modelId="{F1A85C9B-7FAD-4274-AF86-B14F97F3A6DD}">
      <dgm:prSet custT="1"/>
      <dgm:spPr/>
      <dgm:t>
        <a:bodyPr/>
        <a:lstStyle/>
        <a:p>
          <a:r>
            <a:rPr lang="en-US" sz="1000" b="1" dirty="0" smtClean="0"/>
            <a:t>Cross-sectional</a:t>
          </a:r>
          <a:endParaRPr lang="en-US" sz="1000" b="1" dirty="0"/>
        </a:p>
      </dgm:t>
    </dgm:pt>
    <dgm:pt modelId="{804BC592-12EF-412B-A6CD-5C27B7C53AAD}" type="parTrans" cxnId="{72A82126-5440-4675-90E4-228807A7CD5F}">
      <dgm:prSet/>
      <dgm:spPr/>
      <dgm:t>
        <a:bodyPr/>
        <a:lstStyle/>
        <a:p>
          <a:endParaRPr lang="en-US"/>
        </a:p>
      </dgm:t>
    </dgm:pt>
    <dgm:pt modelId="{BB7AE190-5355-40B6-8D2C-9E7133629460}" type="sibTrans" cxnId="{72A82126-5440-4675-90E4-228807A7CD5F}">
      <dgm:prSet/>
      <dgm:spPr/>
      <dgm:t>
        <a:bodyPr/>
        <a:lstStyle/>
        <a:p>
          <a:endParaRPr lang="en-US"/>
        </a:p>
      </dgm:t>
    </dgm:pt>
    <dgm:pt modelId="{F02FB8FF-24B7-4D8B-BA8E-12D0DE1B1EF2}" type="pres">
      <dgm:prSet presAssocID="{0E14E20E-4698-4BFB-BDC0-757BFCB2CFF1}" presName="hierChild1" presStyleCnt="0">
        <dgm:presLayoutVars>
          <dgm:chPref val="1"/>
          <dgm:dir/>
          <dgm:animOne val="branch"/>
          <dgm:animLvl val="lvl"/>
          <dgm:resizeHandles/>
        </dgm:presLayoutVars>
      </dgm:prSet>
      <dgm:spPr/>
      <dgm:t>
        <a:bodyPr/>
        <a:lstStyle/>
        <a:p>
          <a:endParaRPr lang="en-US"/>
        </a:p>
      </dgm:t>
    </dgm:pt>
    <dgm:pt modelId="{9CB5A74D-FAB3-4305-8FD4-C7D455EBE423}" type="pres">
      <dgm:prSet presAssocID="{A50B7A50-B298-410D-B6A9-757B8AC637D8}" presName="hierRoot1" presStyleCnt="0"/>
      <dgm:spPr/>
    </dgm:pt>
    <dgm:pt modelId="{6C6FA032-E981-41E9-9A4C-086CFA2B819D}" type="pres">
      <dgm:prSet presAssocID="{A50B7A50-B298-410D-B6A9-757B8AC637D8}" presName="composite" presStyleCnt="0"/>
      <dgm:spPr/>
    </dgm:pt>
    <dgm:pt modelId="{A5674075-B84C-4C72-B435-8870F1C82DAE}" type="pres">
      <dgm:prSet presAssocID="{A50B7A50-B298-410D-B6A9-757B8AC637D8}" presName="background" presStyleLbl="node0" presStyleIdx="0" presStyleCnt="1"/>
      <dgm:spPr/>
    </dgm:pt>
    <dgm:pt modelId="{8B2397C6-101A-404B-B9E2-1D2D0636DA88}" type="pres">
      <dgm:prSet presAssocID="{A50B7A50-B298-410D-B6A9-757B8AC637D8}" presName="text" presStyleLbl="fgAcc0" presStyleIdx="0" presStyleCnt="1" custScaleX="212686" custScaleY="147689">
        <dgm:presLayoutVars>
          <dgm:chPref val="3"/>
        </dgm:presLayoutVars>
      </dgm:prSet>
      <dgm:spPr/>
      <dgm:t>
        <a:bodyPr/>
        <a:lstStyle/>
        <a:p>
          <a:endParaRPr lang="en-US"/>
        </a:p>
      </dgm:t>
    </dgm:pt>
    <dgm:pt modelId="{563580BB-16B2-4E64-9EAC-854146E8A585}" type="pres">
      <dgm:prSet presAssocID="{A50B7A50-B298-410D-B6A9-757B8AC637D8}" presName="hierChild2" presStyleCnt="0"/>
      <dgm:spPr/>
    </dgm:pt>
    <dgm:pt modelId="{DA76BB3D-F474-401B-BA04-BA64A8A2549A}" type="pres">
      <dgm:prSet presAssocID="{82BE084E-C22D-484D-9CB1-296C4F329E66}" presName="Name10" presStyleLbl="parChTrans1D2" presStyleIdx="0" presStyleCnt="2"/>
      <dgm:spPr/>
      <dgm:t>
        <a:bodyPr/>
        <a:lstStyle/>
        <a:p>
          <a:endParaRPr lang="en-US"/>
        </a:p>
      </dgm:t>
    </dgm:pt>
    <dgm:pt modelId="{5DC78161-3A8D-4039-BC6A-7D32B800777C}" type="pres">
      <dgm:prSet presAssocID="{AEC46DB8-D2F2-4CCE-A36B-2166E02B3BD5}" presName="hierRoot2" presStyleCnt="0"/>
      <dgm:spPr/>
    </dgm:pt>
    <dgm:pt modelId="{646C4296-9E38-4446-91EA-28FA3A45755D}" type="pres">
      <dgm:prSet presAssocID="{AEC46DB8-D2F2-4CCE-A36B-2166E02B3BD5}" presName="composite2" presStyleCnt="0"/>
      <dgm:spPr/>
    </dgm:pt>
    <dgm:pt modelId="{4AB956E4-5EA8-4305-9BF9-3C269007622C}" type="pres">
      <dgm:prSet presAssocID="{AEC46DB8-D2F2-4CCE-A36B-2166E02B3BD5}" presName="background2" presStyleLbl="node2" presStyleIdx="0" presStyleCnt="2"/>
      <dgm:spPr/>
    </dgm:pt>
    <dgm:pt modelId="{9E867241-6E45-44FD-B99E-203E788627EA}" type="pres">
      <dgm:prSet presAssocID="{AEC46DB8-D2F2-4CCE-A36B-2166E02B3BD5}" presName="text2" presStyleLbl="fgAcc2" presStyleIdx="0" presStyleCnt="2" custScaleX="137602" custScaleY="101906" custLinFactX="-3233" custLinFactNeighborX="-100000">
        <dgm:presLayoutVars>
          <dgm:chPref val="3"/>
        </dgm:presLayoutVars>
      </dgm:prSet>
      <dgm:spPr/>
      <dgm:t>
        <a:bodyPr/>
        <a:lstStyle/>
        <a:p>
          <a:endParaRPr lang="en-US"/>
        </a:p>
      </dgm:t>
    </dgm:pt>
    <dgm:pt modelId="{AB6F2346-1A4C-4BC7-B4C7-902688D08073}" type="pres">
      <dgm:prSet presAssocID="{AEC46DB8-D2F2-4CCE-A36B-2166E02B3BD5}" presName="hierChild3" presStyleCnt="0"/>
      <dgm:spPr/>
    </dgm:pt>
    <dgm:pt modelId="{2F7C9196-A1C8-4E20-8961-3E5FE05797C3}" type="pres">
      <dgm:prSet presAssocID="{B8BA510D-00B0-4C5D-89AB-830E3B6E91A4}" presName="Name17" presStyleLbl="parChTrans1D3" presStyleIdx="0" presStyleCnt="3"/>
      <dgm:spPr/>
      <dgm:t>
        <a:bodyPr/>
        <a:lstStyle/>
        <a:p>
          <a:endParaRPr lang="en-US"/>
        </a:p>
      </dgm:t>
    </dgm:pt>
    <dgm:pt modelId="{727D452B-B670-42CC-9B46-4489C01B118A}" type="pres">
      <dgm:prSet presAssocID="{F91656BE-0A1E-471D-8DDA-FF0B8F11EBA1}" presName="hierRoot3" presStyleCnt="0"/>
      <dgm:spPr/>
    </dgm:pt>
    <dgm:pt modelId="{5370F915-5A11-44DF-A2C8-65F7B640944C}" type="pres">
      <dgm:prSet presAssocID="{F91656BE-0A1E-471D-8DDA-FF0B8F11EBA1}" presName="composite3" presStyleCnt="0"/>
      <dgm:spPr/>
    </dgm:pt>
    <dgm:pt modelId="{B3EEA88A-5252-4C01-9488-28CA672B58AB}" type="pres">
      <dgm:prSet presAssocID="{F91656BE-0A1E-471D-8DDA-FF0B8F11EBA1}" presName="background3" presStyleLbl="node3" presStyleIdx="0" presStyleCnt="3"/>
      <dgm:spPr/>
    </dgm:pt>
    <dgm:pt modelId="{DC7CD7CE-744F-4956-9778-2BF47646F478}" type="pres">
      <dgm:prSet presAssocID="{F91656BE-0A1E-471D-8DDA-FF0B8F11EBA1}" presName="text3" presStyleLbl="fgAcc3" presStyleIdx="0" presStyleCnt="3" custLinFactX="-2908" custLinFactNeighborX="-100000" custLinFactNeighborY="1163">
        <dgm:presLayoutVars>
          <dgm:chPref val="3"/>
        </dgm:presLayoutVars>
      </dgm:prSet>
      <dgm:spPr/>
      <dgm:t>
        <a:bodyPr/>
        <a:lstStyle/>
        <a:p>
          <a:endParaRPr lang="en-US"/>
        </a:p>
      </dgm:t>
    </dgm:pt>
    <dgm:pt modelId="{F0EF5780-0440-4890-B2C7-3CE61B0A63C2}" type="pres">
      <dgm:prSet presAssocID="{F91656BE-0A1E-471D-8DDA-FF0B8F11EBA1}" presName="hierChild4" presStyleCnt="0"/>
      <dgm:spPr/>
    </dgm:pt>
    <dgm:pt modelId="{0895E984-FCA6-45C7-9F0B-1868D7CEDB0F}" type="pres">
      <dgm:prSet presAssocID="{30AB6184-B11D-48AB-9232-0E0C00803B9B}" presName="Name23" presStyleLbl="parChTrans1D4" presStyleIdx="0" presStyleCnt="9"/>
      <dgm:spPr/>
      <dgm:t>
        <a:bodyPr/>
        <a:lstStyle/>
        <a:p>
          <a:endParaRPr lang="en-US"/>
        </a:p>
      </dgm:t>
    </dgm:pt>
    <dgm:pt modelId="{64809A34-116D-4BB2-BFB3-329B02DAF0B5}" type="pres">
      <dgm:prSet presAssocID="{F0AAF015-B8FD-4806-8B85-814A3D3DE923}" presName="hierRoot4" presStyleCnt="0"/>
      <dgm:spPr/>
    </dgm:pt>
    <dgm:pt modelId="{D2F7A9BF-588B-48EF-B141-8C679751950B}" type="pres">
      <dgm:prSet presAssocID="{F0AAF015-B8FD-4806-8B85-814A3D3DE923}" presName="composite4" presStyleCnt="0"/>
      <dgm:spPr/>
    </dgm:pt>
    <dgm:pt modelId="{B08F10ED-C599-48B9-80B0-EB29FE978C4C}" type="pres">
      <dgm:prSet presAssocID="{F0AAF015-B8FD-4806-8B85-814A3D3DE923}" presName="background4" presStyleLbl="node4" presStyleIdx="0" presStyleCnt="9"/>
      <dgm:spPr/>
    </dgm:pt>
    <dgm:pt modelId="{BEEB68FD-511E-4F6C-BD8A-BAA54DEA5DBD}" type="pres">
      <dgm:prSet presAssocID="{F0AAF015-B8FD-4806-8B85-814A3D3DE923}" presName="text4" presStyleLbl="fgAcc4" presStyleIdx="0" presStyleCnt="9" custLinFactX="-2908" custLinFactNeighborX="-100000">
        <dgm:presLayoutVars>
          <dgm:chPref val="3"/>
        </dgm:presLayoutVars>
      </dgm:prSet>
      <dgm:spPr/>
      <dgm:t>
        <a:bodyPr/>
        <a:lstStyle/>
        <a:p>
          <a:endParaRPr lang="en-US"/>
        </a:p>
      </dgm:t>
    </dgm:pt>
    <dgm:pt modelId="{59885F72-8D57-4596-A86C-7BB85676E48B}" type="pres">
      <dgm:prSet presAssocID="{F0AAF015-B8FD-4806-8B85-814A3D3DE923}" presName="hierChild5" presStyleCnt="0"/>
      <dgm:spPr/>
    </dgm:pt>
    <dgm:pt modelId="{406FA712-4B5E-4121-83EB-DA35CCC9305B}" type="pres">
      <dgm:prSet presAssocID="{A6D86F36-A44C-4D1C-82EE-473C9A150B61}" presName="Name23" presStyleLbl="parChTrans1D4" presStyleIdx="1" presStyleCnt="9"/>
      <dgm:spPr/>
      <dgm:t>
        <a:bodyPr/>
        <a:lstStyle/>
        <a:p>
          <a:endParaRPr lang="en-US"/>
        </a:p>
      </dgm:t>
    </dgm:pt>
    <dgm:pt modelId="{5DA66D67-6A89-437F-8EA0-1A416E3439B2}" type="pres">
      <dgm:prSet presAssocID="{222A8E7B-388E-45AB-B6F2-189691EAFFAE}" presName="hierRoot4" presStyleCnt="0"/>
      <dgm:spPr/>
    </dgm:pt>
    <dgm:pt modelId="{45F38CAB-8CF2-43A7-9ADF-CD6F6A794B66}" type="pres">
      <dgm:prSet presAssocID="{222A8E7B-388E-45AB-B6F2-189691EAFFAE}" presName="composite4" presStyleCnt="0"/>
      <dgm:spPr/>
    </dgm:pt>
    <dgm:pt modelId="{758AC524-ADCE-4FFC-B57A-053CF7C6C8E6}" type="pres">
      <dgm:prSet presAssocID="{222A8E7B-388E-45AB-B6F2-189691EAFFAE}" presName="background4" presStyleLbl="node4" presStyleIdx="1" presStyleCnt="9"/>
      <dgm:spPr/>
    </dgm:pt>
    <dgm:pt modelId="{BE19E49A-5E83-4C30-B820-E56E20BDD310}" type="pres">
      <dgm:prSet presAssocID="{222A8E7B-388E-45AB-B6F2-189691EAFFAE}" presName="text4" presStyleLbl="fgAcc4" presStyleIdx="1" presStyleCnt="9" custLinFactX="-2908" custLinFactNeighborX="-100000">
        <dgm:presLayoutVars>
          <dgm:chPref val="3"/>
        </dgm:presLayoutVars>
      </dgm:prSet>
      <dgm:spPr/>
      <dgm:t>
        <a:bodyPr/>
        <a:lstStyle/>
        <a:p>
          <a:endParaRPr lang="en-US"/>
        </a:p>
      </dgm:t>
    </dgm:pt>
    <dgm:pt modelId="{458C7A89-9F08-4984-91BF-01A567E75C01}" type="pres">
      <dgm:prSet presAssocID="{222A8E7B-388E-45AB-B6F2-189691EAFFAE}" presName="hierChild5" presStyleCnt="0"/>
      <dgm:spPr/>
    </dgm:pt>
    <dgm:pt modelId="{9C1AF0EE-8511-47B3-9DAB-306F9C131014}" type="pres">
      <dgm:prSet presAssocID="{804BC592-12EF-412B-A6CD-5C27B7C53AAD}" presName="Name23" presStyleLbl="parChTrans1D4" presStyleIdx="2" presStyleCnt="9"/>
      <dgm:spPr/>
      <dgm:t>
        <a:bodyPr/>
        <a:lstStyle/>
        <a:p>
          <a:endParaRPr lang="en-US"/>
        </a:p>
      </dgm:t>
    </dgm:pt>
    <dgm:pt modelId="{83D19D26-4709-43BC-868B-8845C64AB7DF}" type="pres">
      <dgm:prSet presAssocID="{F1A85C9B-7FAD-4274-AF86-B14F97F3A6DD}" presName="hierRoot4" presStyleCnt="0"/>
      <dgm:spPr/>
    </dgm:pt>
    <dgm:pt modelId="{484AF056-7399-4832-A4D4-6CA61E0DFD55}" type="pres">
      <dgm:prSet presAssocID="{F1A85C9B-7FAD-4274-AF86-B14F97F3A6DD}" presName="composite4" presStyleCnt="0"/>
      <dgm:spPr/>
    </dgm:pt>
    <dgm:pt modelId="{AC9DF168-0CCC-4A92-B42E-71E0B2B3207A}" type="pres">
      <dgm:prSet presAssocID="{F1A85C9B-7FAD-4274-AF86-B14F97F3A6DD}" presName="background4" presStyleLbl="node4" presStyleIdx="2" presStyleCnt="9"/>
      <dgm:spPr/>
    </dgm:pt>
    <dgm:pt modelId="{E10B9123-93F0-4A0C-A534-C3382731E444}" type="pres">
      <dgm:prSet presAssocID="{F1A85C9B-7FAD-4274-AF86-B14F97F3A6DD}" presName="text4" presStyleLbl="fgAcc4" presStyleIdx="2" presStyleCnt="9" custLinFactX="-1788" custLinFactNeighborX="-100000">
        <dgm:presLayoutVars>
          <dgm:chPref val="3"/>
        </dgm:presLayoutVars>
      </dgm:prSet>
      <dgm:spPr/>
      <dgm:t>
        <a:bodyPr/>
        <a:lstStyle/>
        <a:p>
          <a:endParaRPr lang="en-US"/>
        </a:p>
      </dgm:t>
    </dgm:pt>
    <dgm:pt modelId="{254BC50C-7AAA-45A5-9B6D-ABB5C27A3DBE}" type="pres">
      <dgm:prSet presAssocID="{F1A85C9B-7FAD-4274-AF86-B14F97F3A6DD}" presName="hierChild5" presStyleCnt="0"/>
      <dgm:spPr/>
    </dgm:pt>
    <dgm:pt modelId="{2820331B-62A8-49E8-A765-DEB7372C1B8F}" type="pres">
      <dgm:prSet presAssocID="{55F2816C-242F-4C3B-AE4E-D20CC8B59F55}" presName="Name10" presStyleLbl="parChTrans1D2" presStyleIdx="1" presStyleCnt="2"/>
      <dgm:spPr/>
      <dgm:t>
        <a:bodyPr/>
        <a:lstStyle/>
        <a:p>
          <a:endParaRPr lang="en-US"/>
        </a:p>
      </dgm:t>
    </dgm:pt>
    <dgm:pt modelId="{3E76AFD3-F17F-4260-9667-636759AE3B64}" type="pres">
      <dgm:prSet presAssocID="{C490FD49-376D-4C57-BF0C-5D699C059C79}" presName="hierRoot2" presStyleCnt="0"/>
      <dgm:spPr/>
    </dgm:pt>
    <dgm:pt modelId="{654AF2CC-FB5F-43F5-98EB-797A78B40A07}" type="pres">
      <dgm:prSet presAssocID="{C490FD49-376D-4C57-BF0C-5D699C059C79}" presName="composite2" presStyleCnt="0"/>
      <dgm:spPr/>
    </dgm:pt>
    <dgm:pt modelId="{16F506C5-0E71-40F7-8D44-C8238FEDA30F}" type="pres">
      <dgm:prSet presAssocID="{C490FD49-376D-4C57-BF0C-5D699C059C79}" presName="background2" presStyleLbl="node2" presStyleIdx="1" presStyleCnt="2"/>
      <dgm:spPr/>
    </dgm:pt>
    <dgm:pt modelId="{61D9427E-87D9-45ED-B70E-5CD1B69C8B96}" type="pres">
      <dgm:prSet presAssocID="{C490FD49-376D-4C57-BF0C-5D699C059C79}" presName="text2" presStyleLbl="fgAcc2" presStyleIdx="1" presStyleCnt="2" custScaleX="153054" custScaleY="95124" custLinFactNeighborX="89505">
        <dgm:presLayoutVars>
          <dgm:chPref val="3"/>
        </dgm:presLayoutVars>
      </dgm:prSet>
      <dgm:spPr/>
      <dgm:t>
        <a:bodyPr/>
        <a:lstStyle/>
        <a:p>
          <a:endParaRPr lang="en-US"/>
        </a:p>
      </dgm:t>
    </dgm:pt>
    <dgm:pt modelId="{24FCC4BC-C03F-4130-95AF-F0B090CF09F9}" type="pres">
      <dgm:prSet presAssocID="{C490FD49-376D-4C57-BF0C-5D699C059C79}" presName="hierChild3" presStyleCnt="0"/>
      <dgm:spPr/>
    </dgm:pt>
    <dgm:pt modelId="{8C01867A-3182-4070-91CE-4CBE50DD93E8}" type="pres">
      <dgm:prSet presAssocID="{71160E04-418C-4852-8128-7FAA1FE9CF32}" presName="Name17" presStyleLbl="parChTrans1D3" presStyleIdx="1" presStyleCnt="3"/>
      <dgm:spPr/>
      <dgm:t>
        <a:bodyPr/>
        <a:lstStyle/>
        <a:p>
          <a:endParaRPr lang="en-US"/>
        </a:p>
      </dgm:t>
    </dgm:pt>
    <dgm:pt modelId="{D27B357D-AFA4-4C2E-ABDD-6CC3D595A2AE}" type="pres">
      <dgm:prSet presAssocID="{FB8A3FD7-ECF4-4F5B-A2AF-041379F40E6C}" presName="hierRoot3" presStyleCnt="0"/>
      <dgm:spPr/>
    </dgm:pt>
    <dgm:pt modelId="{14768F74-010A-4CC5-945D-B5DAEE87547D}" type="pres">
      <dgm:prSet presAssocID="{FB8A3FD7-ECF4-4F5B-A2AF-041379F40E6C}" presName="composite3" presStyleCnt="0"/>
      <dgm:spPr/>
    </dgm:pt>
    <dgm:pt modelId="{C1F29153-95E7-4EB8-8166-3CF620AFBB4B}" type="pres">
      <dgm:prSet presAssocID="{FB8A3FD7-ECF4-4F5B-A2AF-041379F40E6C}" presName="background3" presStyleLbl="node3" presStyleIdx="1" presStyleCnt="3"/>
      <dgm:spPr/>
    </dgm:pt>
    <dgm:pt modelId="{752107E5-8A31-458B-B8EA-2F09B5E84D35}" type="pres">
      <dgm:prSet presAssocID="{FB8A3FD7-ECF4-4F5B-A2AF-041379F40E6C}" presName="text3" presStyleLbl="fgAcc3" presStyleIdx="1" presStyleCnt="3" custScaleX="144046">
        <dgm:presLayoutVars>
          <dgm:chPref val="3"/>
        </dgm:presLayoutVars>
      </dgm:prSet>
      <dgm:spPr/>
      <dgm:t>
        <a:bodyPr/>
        <a:lstStyle/>
        <a:p>
          <a:endParaRPr lang="en-US"/>
        </a:p>
      </dgm:t>
    </dgm:pt>
    <dgm:pt modelId="{17DDB764-FB4A-43E4-B5CD-91E3AAB9A079}" type="pres">
      <dgm:prSet presAssocID="{FB8A3FD7-ECF4-4F5B-A2AF-041379F40E6C}" presName="hierChild4" presStyleCnt="0"/>
      <dgm:spPr/>
    </dgm:pt>
    <dgm:pt modelId="{F0028AA4-16DA-4A1E-AED6-C2FF3FFB69E0}" type="pres">
      <dgm:prSet presAssocID="{AF9FEAAB-0CE9-4859-929E-C97CE0D4A55D}" presName="Name23" presStyleLbl="parChTrans1D4" presStyleIdx="3" presStyleCnt="9"/>
      <dgm:spPr/>
      <dgm:t>
        <a:bodyPr/>
        <a:lstStyle/>
        <a:p>
          <a:endParaRPr lang="en-US"/>
        </a:p>
      </dgm:t>
    </dgm:pt>
    <dgm:pt modelId="{D6460690-53B8-495B-B87A-31384F4775D7}" type="pres">
      <dgm:prSet presAssocID="{6FF403BC-9168-4CD3-83FB-7C8F22160E23}" presName="hierRoot4" presStyleCnt="0"/>
      <dgm:spPr/>
    </dgm:pt>
    <dgm:pt modelId="{65C9B199-2C8E-4509-86A9-1E6E56EBA50D}" type="pres">
      <dgm:prSet presAssocID="{6FF403BC-9168-4CD3-83FB-7C8F22160E23}" presName="composite4" presStyleCnt="0"/>
      <dgm:spPr/>
    </dgm:pt>
    <dgm:pt modelId="{291C2E63-9BEF-4537-9299-85F256DDC6F3}" type="pres">
      <dgm:prSet presAssocID="{6FF403BC-9168-4CD3-83FB-7C8F22160E23}" presName="background4" presStyleLbl="node4" presStyleIdx="3" presStyleCnt="9"/>
      <dgm:spPr/>
    </dgm:pt>
    <dgm:pt modelId="{E6AFF2F2-982C-4A7B-96DB-E73AC36D1909}" type="pres">
      <dgm:prSet presAssocID="{6FF403BC-9168-4CD3-83FB-7C8F22160E23}" presName="text4" presStyleLbl="fgAcc4" presStyleIdx="3" presStyleCnt="9">
        <dgm:presLayoutVars>
          <dgm:chPref val="3"/>
        </dgm:presLayoutVars>
      </dgm:prSet>
      <dgm:spPr/>
      <dgm:t>
        <a:bodyPr/>
        <a:lstStyle/>
        <a:p>
          <a:endParaRPr lang="en-US"/>
        </a:p>
      </dgm:t>
    </dgm:pt>
    <dgm:pt modelId="{5C77A021-7757-4179-8EEF-BAFB78F3A755}" type="pres">
      <dgm:prSet presAssocID="{6FF403BC-9168-4CD3-83FB-7C8F22160E23}" presName="hierChild5" presStyleCnt="0"/>
      <dgm:spPr/>
    </dgm:pt>
    <dgm:pt modelId="{412D44F2-A147-4B2C-BCCE-A472FE4C1E38}" type="pres">
      <dgm:prSet presAssocID="{C9D9B89E-E855-4F9E-A51D-0D1732E4845D}" presName="Name23" presStyleLbl="parChTrans1D4" presStyleIdx="4" presStyleCnt="9"/>
      <dgm:spPr/>
      <dgm:t>
        <a:bodyPr/>
        <a:lstStyle/>
        <a:p>
          <a:endParaRPr lang="en-US"/>
        </a:p>
      </dgm:t>
    </dgm:pt>
    <dgm:pt modelId="{CD0F4337-81D8-4BB2-878B-C0F73A2BC2DD}" type="pres">
      <dgm:prSet presAssocID="{0949C382-1AA4-41DC-B2AC-5576DF9C6717}" presName="hierRoot4" presStyleCnt="0"/>
      <dgm:spPr/>
    </dgm:pt>
    <dgm:pt modelId="{9819B993-B49E-42C2-9D4B-0470E4E487C6}" type="pres">
      <dgm:prSet presAssocID="{0949C382-1AA4-41DC-B2AC-5576DF9C6717}" presName="composite4" presStyleCnt="0"/>
      <dgm:spPr/>
    </dgm:pt>
    <dgm:pt modelId="{8A993F15-7279-42F4-B156-5A9FD7744BA2}" type="pres">
      <dgm:prSet presAssocID="{0949C382-1AA4-41DC-B2AC-5576DF9C6717}" presName="background4" presStyleLbl="node4" presStyleIdx="4" presStyleCnt="9"/>
      <dgm:spPr/>
    </dgm:pt>
    <dgm:pt modelId="{B8B7668C-B6C1-40F1-A557-D84008A4E33E}" type="pres">
      <dgm:prSet presAssocID="{0949C382-1AA4-41DC-B2AC-5576DF9C6717}" presName="text4" presStyleLbl="fgAcc4" presStyleIdx="4" presStyleCnt="9">
        <dgm:presLayoutVars>
          <dgm:chPref val="3"/>
        </dgm:presLayoutVars>
      </dgm:prSet>
      <dgm:spPr/>
      <dgm:t>
        <a:bodyPr/>
        <a:lstStyle/>
        <a:p>
          <a:endParaRPr lang="en-US"/>
        </a:p>
      </dgm:t>
    </dgm:pt>
    <dgm:pt modelId="{7C27AEBF-9B5B-4A45-B449-6ACC886514EE}" type="pres">
      <dgm:prSet presAssocID="{0949C382-1AA4-41DC-B2AC-5576DF9C6717}" presName="hierChild5" presStyleCnt="0"/>
      <dgm:spPr/>
    </dgm:pt>
    <dgm:pt modelId="{287F037B-5010-44FA-9A07-83654EFE3703}" type="pres">
      <dgm:prSet presAssocID="{15B9996D-E005-4C93-928C-4480636B80FE}" presName="Name23" presStyleLbl="parChTrans1D4" presStyleIdx="5" presStyleCnt="9"/>
      <dgm:spPr/>
      <dgm:t>
        <a:bodyPr/>
        <a:lstStyle/>
        <a:p>
          <a:endParaRPr lang="en-US"/>
        </a:p>
      </dgm:t>
    </dgm:pt>
    <dgm:pt modelId="{5BC31C0A-651B-408C-8D43-3BA45CE669FB}" type="pres">
      <dgm:prSet presAssocID="{377337A0-D84F-4A2F-8704-64B223C9A92C}" presName="hierRoot4" presStyleCnt="0"/>
      <dgm:spPr/>
    </dgm:pt>
    <dgm:pt modelId="{BB5360A5-2BB7-4E54-B2D5-D7B2BA1552B9}" type="pres">
      <dgm:prSet presAssocID="{377337A0-D84F-4A2F-8704-64B223C9A92C}" presName="composite4" presStyleCnt="0"/>
      <dgm:spPr/>
    </dgm:pt>
    <dgm:pt modelId="{46AF0401-0A47-407F-B6E1-39A7586FACE7}" type="pres">
      <dgm:prSet presAssocID="{377337A0-D84F-4A2F-8704-64B223C9A92C}" presName="background4" presStyleLbl="node4" presStyleIdx="5" presStyleCnt="9"/>
      <dgm:spPr/>
    </dgm:pt>
    <dgm:pt modelId="{74F7EDFA-56CA-4097-99D6-204843D46C40}" type="pres">
      <dgm:prSet presAssocID="{377337A0-D84F-4A2F-8704-64B223C9A92C}" presName="text4" presStyleLbl="fgAcc4" presStyleIdx="5" presStyleCnt="9">
        <dgm:presLayoutVars>
          <dgm:chPref val="3"/>
        </dgm:presLayoutVars>
      </dgm:prSet>
      <dgm:spPr/>
      <dgm:t>
        <a:bodyPr/>
        <a:lstStyle/>
        <a:p>
          <a:endParaRPr lang="en-US"/>
        </a:p>
      </dgm:t>
    </dgm:pt>
    <dgm:pt modelId="{90F80402-8B2C-43D3-82F9-D71CDD3F0ACF}" type="pres">
      <dgm:prSet presAssocID="{377337A0-D84F-4A2F-8704-64B223C9A92C}" presName="hierChild5" presStyleCnt="0"/>
      <dgm:spPr/>
    </dgm:pt>
    <dgm:pt modelId="{9622A333-CF58-43D4-A91E-E9567F862711}" type="pres">
      <dgm:prSet presAssocID="{265061CB-D41F-4DAE-B56F-5E6F5D0994D8}" presName="Name17" presStyleLbl="parChTrans1D3" presStyleIdx="2" presStyleCnt="3"/>
      <dgm:spPr/>
      <dgm:t>
        <a:bodyPr/>
        <a:lstStyle/>
        <a:p>
          <a:endParaRPr lang="en-US"/>
        </a:p>
      </dgm:t>
    </dgm:pt>
    <dgm:pt modelId="{447AAFCD-CBD2-480F-A2C8-A3331931277C}" type="pres">
      <dgm:prSet presAssocID="{2D130A3C-3B5B-47CD-9950-E875D72003A8}" presName="hierRoot3" presStyleCnt="0"/>
      <dgm:spPr/>
    </dgm:pt>
    <dgm:pt modelId="{DC4A7626-4CA1-485A-9F26-BA047C350C7E}" type="pres">
      <dgm:prSet presAssocID="{2D130A3C-3B5B-47CD-9950-E875D72003A8}" presName="composite3" presStyleCnt="0"/>
      <dgm:spPr/>
    </dgm:pt>
    <dgm:pt modelId="{93CEAE03-B984-4714-9D2A-D9EAAC7242F4}" type="pres">
      <dgm:prSet presAssocID="{2D130A3C-3B5B-47CD-9950-E875D72003A8}" presName="background3" presStyleLbl="node3" presStyleIdx="2" presStyleCnt="3"/>
      <dgm:spPr/>
    </dgm:pt>
    <dgm:pt modelId="{94998095-189B-400A-8FBD-3495427A9CD5}" type="pres">
      <dgm:prSet presAssocID="{2D130A3C-3B5B-47CD-9950-E875D72003A8}" presName="text3" presStyleLbl="fgAcc3" presStyleIdx="2" presStyleCnt="3" custScaleX="160677" custLinFactX="43773" custLinFactNeighborX="100000">
        <dgm:presLayoutVars>
          <dgm:chPref val="3"/>
        </dgm:presLayoutVars>
      </dgm:prSet>
      <dgm:spPr/>
      <dgm:t>
        <a:bodyPr/>
        <a:lstStyle/>
        <a:p>
          <a:endParaRPr lang="en-US"/>
        </a:p>
      </dgm:t>
    </dgm:pt>
    <dgm:pt modelId="{609DDC53-3642-4F3C-95DA-F40F4D8E37DC}" type="pres">
      <dgm:prSet presAssocID="{2D130A3C-3B5B-47CD-9950-E875D72003A8}" presName="hierChild4" presStyleCnt="0"/>
      <dgm:spPr/>
    </dgm:pt>
    <dgm:pt modelId="{5B1D8E67-9B8E-4FA4-8A93-86C36508FC02}" type="pres">
      <dgm:prSet presAssocID="{D2F47861-2741-46A4-B60D-9FDBE0D7D0C5}" presName="Name23" presStyleLbl="parChTrans1D4" presStyleIdx="6" presStyleCnt="9"/>
      <dgm:spPr/>
      <dgm:t>
        <a:bodyPr/>
        <a:lstStyle/>
        <a:p>
          <a:endParaRPr lang="en-US"/>
        </a:p>
      </dgm:t>
    </dgm:pt>
    <dgm:pt modelId="{F2A6C484-E017-48B1-9D86-31D635F018DC}" type="pres">
      <dgm:prSet presAssocID="{851130B6-AE81-4FA3-B95C-713F11D991A8}" presName="hierRoot4" presStyleCnt="0"/>
      <dgm:spPr/>
    </dgm:pt>
    <dgm:pt modelId="{A20B3478-DDD6-481D-920E-0AA4BCCEE4C5}" type="pres">
      <dgm:prSet presAssocID="{851130B6-AE81-4FA3-B95C-713F11D991A8}" presName="composite4" presStyleCnt="0"/>
      <dgm:spPr/>
    </dgm:pt>
    <dgm:pt modelId="{51653F0B-3DEF-420D-A1AE-AC2A9C4425EE}" type="pres">
      <dgm:prSet presAssocID="{851130B6-AE81-4FA3-B95C-713F11D991A8}" presName="background4" presStyleLbl="node4" presStyleIdx="6" presStyleCnt="9"/>
      <dgm:spPr/>
    </dgm:pt>
    <dgm:pt modelId="{D4CE4D0C-D30C-46DE-A268-B73465540F7C}" type="pres">
      <dgm:prSet presAssocID="{851130B6-AE81-4FA3-B95C-713F11D991A8}" presName="text4" presStyleLbl="fgAcc4" presStyleIdx="6" presStyleCnt="9" custLinFactX="43773" custLinFactNeighborX="100000">
        <dgm:presLayoutVars>
          <dgm:chPref val="3"/>
        </dgm:presLayoutVars>
      </dgm:prSet>
      <dgm:spPr/>
      <dgm:t>
        <a:bodyPr/>
        <a:lstStyle/>
        <a:p>
          <a:endParaRPr lang="en-US"/>
        </a:p>
      </dgm:t>
    </dgm:pt>
    <dgm:pt modelId="{D9D0EB38-A3B6-4FF1-94D9-BA0875B535AB}" type="pres">
      <dgm:prSet presAssocID="{851130B6-AE81-4FA3-B95C-713F11D991A8}" presName="hierChild5" presStyleCnt="0"/>
      <dgm:spPr/>
    </dgm:pt>
    <dgm:pt modelId="{4E290544-D847-4623-AAA1-45AE21C44132}" type="pres">
      <dgm:prSet presAssocID="{D2049501-2642-4363-9C1B-1B03A74C3470}" presName="Name23" presStyleLbl="parChTrans1D4" presStyleIdx="7" presStyleCnt="9"/>
      <dgm:spPr/>
      <dgm:t>
        <a:bodyPr/>
        <a:lstStyle/>
        <a:p>
          <a:endParaRPr lang="en-US"/>
        </a:p>
      </dgm:t>
    </dgm:pt>
    <dgm:pt modelId="{307A076C-0DA6-4026-BCE3-5A94C16D2897}" type="pres">
      <dgm:prSet presAssocID="{635885C1-50BC-4202-9FAF-2D07F21D7F5E}" presName="hierRoot4" presStyleCnt="0"/>
      <dgm:spPr/>
    </dgm:pt>
    <dgm:pt modelId="{5B7CC231-F62C-4122-A9C9-EEE98A603C76}" type="pres">
      <dgm:prSet presAssocID="{635885C1-50BC-4202-9FAF-2D07F21D7F5E}" presName="composite4" presStyleCnt="0"/>
      <dgm:spPr/>
    </dgm:pt>
    <dgm:pt modelId="{EA74B4A6-1965-474D-982F-7C9DA78289E1}" type="pres">
      <dgm:prSet presAssocID="{635885C1-50BC-4202-9FAF-2D07F21D7F5E}" presName="background4" presStyleLbl="node4" presStyleIdx="7" presStyleCnt="9"/>
      <dgm:spPr/>
    </dgm:pt>
    <dgm:pt modelId="{D1BD8062-C37F-4577-A451-6EFCB7653A48}" type="pres">
      <dgm:prSet presAssocID="{635885C1-50BC-4202-9FAF-2D07F21D7F5E}" presName="text4" presStyleLbl="fgAcc4" presStyleIdx="7" presStyleCnt="9" custLinFactX="43773" custLinFactNeighborX="100000">
        <dgm:presLayoutVars>
          <dgm:chPref val="3"/>
        </dgm:presLayoutVars>
      </dgm:prSet>
      <dgm:spPr/>
      <dgm:t>
        <a:bodyPr/>
        <a:lstStyle/>
        <a:p>
          <a:endParaRPr lang="en-US"/>
        </a:p>
      </dgm:t>
    </dgm:pt>
    <dgm:pt modelId="{AF051CED-2A96-454A-8F05-9419669221DB}" type="pres">
      <dgm:prSet presAssocID="{635885C1-50BC-4202-9FAF-2D07F21D7F5E}" presName="hierChild5" presStyleCnt="0"/>
      <dgm:spPr/>
    </dgm:pt>
    <dgm:pt modelId="{81536B26-0219-4EAC-BD5A-B7E6CB53334E}" type="pres">
      <dgm:prSet presAssocID="{D394945A-A79A-4BCF-B65B-F93BE0580E89}" presName="Name23" presStyleLbl="parChTrans1D4" presStyleIdx="8" presStyleCnt="9"/>
      <dgm:spPr/>
      <dgm:t>
        <a:bodyPr/>
        <a:lstStyle/>
        <a:p>
          <a:endParaRPr lang="en-US"/>
        </a:p>
      </dgm:t>
    </dgm:pt>
    <dgm:pt modelId="{2CFAA04E-DBF9-454F-9517-B5B8F86D7492}" type="pres">
      <dgm:prSet presAssocID="{D7BDC1E7-C815-4E2D-879D-F346CAFABF0E}" presName="hierRoot4" presStyleCnt="0"/>
      <dgm:spPr/>
    </dgm:pt>
    <dgm:pt modelId="{6CF37A79-CDFB-4C2A-B8D2-6F1949F7C7FD}" type="pres">
      <dgm:prSet presAssocID="{D7BDC1E7-C815-4E2D-879D-F346CAFABF0E}" presName="composite4" presStyleCnt="0"/>
      <dgm:spPr/>
    </dgm:pt>
    <dgm:pt modelId="{FB5D9215-7C47-4DD3-A607-0454779C93DA}" type="pres">
      <dgm:prSet presAssocID="{D7BDC1E7-C815-4E2D-879D-F346CAFABF0E}" presName="background4" presStyleLbl="node4" presStyleIdx="8" presStyleCnt="9"/>
      <dgm:spPr/>
    </dgm:pt>
    <dgm:pt modelId="{87EB62F1-B503-4789-BB2E-1A7EFEFA0E8B}" type="pres">
      <dgm:prSet presAssocID="{D7BDC1E7-C815-4E2D-879D-F346CAFABF0E}" presName="text4" presStyleLbl="fgAcc4" presStyleIdx="8" presStyleCnt="9" custLinFactX="43773" custLinFactNeighborX="100000">
        <dgm:presLayoutVars>
          <dgm:chPref val="3"/>
        </dgm:presLayoutVars>
      </dgm:prSet>
      <dgm:spPr/>
      <dgm:t>
        <a:bodyPr/>
        <a:lstStyle/>
        <a:p>
          <a:endParaRPr lang="en-US"/>
        </a:p>
      </dgm:t>
    </dgm:pt>
    <dgm:pt modelId="{BB7E6717-704F-4F67-8D63-5E5A08C072A8}" type="pres">
      <dgm:prSet presAssocID="{D7BDC1E7-C815-4E2D-879D-F346CAFABF0E}" presName="hierChild5" presStyleCnt="0"/>
      <dgm:spPr/>
    </dgm:pt>
  </dgm:ptLst>
  <dgm:cxnLst>
    <dgm:cxn modelId="{9E06F580-4A20-40B1-8C85-553488728D6F}" type="presOf" srcId="{B8BA510D-00B0-4C5D-89AB-830E3B6E91A4}" destId="{2F7C9196-A1C8-4E20-8961-3E5FE05797C3}" srcOrd="0" destOrd="0" presId="urn:microsoft.com/office/officeart/2005/8/layout/hierarchy1"/>
    <dgm:cxn modelId="{D27516AB-F3A9-4ABF-AC1A-32DCB6B5F5BB}" type="presOf" srcId="{F0AAF015-B8FD-4806-8B85-814A3D3DE923}" destId="{BEEB68FD-511E-4F6C-BD8A-BAA54DEA5DBD}" srcOrd="0" destOrd="0" presId="urn:microsoft.com/office/officeart/2005/8/layout/hierarchy1"/>
    <dgm:cxn modelId="{5C6C5ECC-3B02-4C59-99E7-2D920B8C296E}" srcId="{A50B7A50-B298-410D-B6A9-757B8AC637D8}" destId="{AEC46DB8-D2F2-4CCE-A36B-2166E02B3BD5}" srcOrd="0" destOrd="0" parTransId="{82BE084E-C22D-484D-9CB1-296C4F329E66}" sibTransId="{E2A7EF09-8AE3-43A8-94B8-4764E3139FD7}"/>
    <dgm:cxn modelId="{0CD00C2E-756B-4ECC-85E3-DC7BF74AB016}" type="presOf" srcId="{377337A0-D84F-4A2F-8704-64B223C9A92C}" destId="{74F7EDFA-56CA-4097-99D6-204843D46C40}" srcOrd="0" destOrd="0" presId="urn:microsoft.com/office/officeart/2005/8/layout/hierarchy1"/>
    <dgm:cxn modelId="{12170495-CDF9-4762-BC61-6132763A0DD3}" srcId="{0949C382-1AA4-41DC-B2AC-5576DF9C6717}" destId="{377337A0-D84F-4A2F-8704-64B223C9A92C}" srcOrd="0" destOrd="0" parTransId="{15B9996D-E005-4C93-928C-4480636B80FE}" sibTransId="{045CC3B4-CF2E-4C8D-AA50-71ADCCDB46D7}"/>
    <dgm:cxn modelId="{C35EE5DE-F75B-499B-B6D6-66BD86780BC8}" srcId="{851130B6-AE81-4FA3-B95C-713F11D991A8}" destId="{635885C1-50BC-4202-9FAF-2D07F21D7F5E}" srcOrd="0" destOrd="0" parTransId="{D2049501-2642-4363-9C1B-1B03A74C3470}" sibTransId="{A81C04D0-73CD-483E-B243-48ACB01C57EC}"/>
    <dgm:cxn modelId="{40DC8D1C-9A0A-4F24-9BA2-9B5206E0B3FD}" type="presOf" srcId="{0949C382-1AA4-41DC-B2AC-5576DF9C6717}" destId="{B8B7668C-B6C1-40F1-A557-D84008A4E33E}" srcOrd="0" destOrd="0" presId="urn:microsoft.com/office/officeart/2005/8/layout/hierarchy1"/>
    <dgm:cxn modelId="{E1C42462-29B5-45E2-9687-6DA2CDF596D4}" srcId="{635885C1-50BC-4202-9FAF-2D07F21D7F5E}" destId="{D7BDC1E7-C815-4E2D-879D-F346CAFABF0E}" srcOrd="0" destOrd="0" parTransId="{D394945A-A79A-4BCF-B65B-F93BE0580E89}" sibTransId="{939C07B2-1798-4BD4-A02E-C25456400107}"/>
    <dgm:cxn modelId="{95B9B72D-D059-4BE5-B9A3-783A6F78C2C2}" type="presOf" srcId="{AF9FEAAB-0CE9-4859-929E-C97CE0D4A55D}" destId="{F0028AA4-16DA-4A1E-AED6-C2FF3FFB69E0}" srcOrd="0" destOrd="0" presId="urn:microsoft.com/office/officeart/2005/8/layout/hierarchy1"/>
    <dgm:cxn modelId="{99811222-6AAB-4C2D-B1DE-3B062AF37ED7}" type="presOf" srcId="{82BE084E-C22D-484D-9CB1-296C4F329E66}" destId="{DA76BB3D-F474-401B-BA04-BA64A8A2549A}" srcOrd="0" destOrd="0" presId="urn:microsoft.com/office/officeart/2005/8/layout/hierarchy1"/>
    <dgm:cxn modelId="{8741274F-A5F8-4448-871A-34883088C679}" srcId="{C490FD49-376D-4C57-BF0C-5D699C059C79}" destId="{FB8A3FD7-ECF4-4F5B-A2AF-041379F40E6C}" srcOrd="0" destOrd="0" parTransId="{71160E04-418C-4852-8128-7FAA1FE9CF32}" sibTransId="{7815428B-86FC-4599-8B85-491933BFB43D}"/>
    <dgm:cxn modelId="{0731BB80-3F5A-4259-AA01-64542DF51B4C}" type="presOf" srcId="{F1A85C9B-7FAD-4274-AF86-B14F97F3A6DD}" destId="{E10B9123-93F0-4A0C-A534-C3382731E444}" srcOrd="0" destOrd="0" presId="urn:microsoft.com/office/officeart/2005/8/layout/hierarchy1"/>
    <dgm:cxn modelId="{7B01BF3F-316B-41F3-9A98-A8DA99D2E96B}" type="presOf" srcId="{D2049501-2642-4363-9C1B-1B03A74C3470}" destId="{4E290544-D847-4623-AAA1-45AE21C44132}" srcOrd="0" destOrd="0" presId="urn:microsoft.com/office/officeart/2005/8/layout/hierarchy1"/>
    <dgm:cxn modelId="{AFD8D336-B185-44C1-AE4E-8D1129E064C2}" type="presOf" srcId="{55F2816C-242F-4C3B-AE4E-D20CC8B59F55}" destId="{2820331B-62A8-49E8-A765-DEB7372C1B8F}" srcOrd="0" destOrd="0" presId="urn:microsoft.com/office/officeart/2005/8/layout/hierarchy1"/>
    <dgm:cxn modelId="{C3FE2DDE-740B-45F5-AE35-7E23268B45BB}" type="presOf" srcId="{635885C1-50BC-4202-9FAF-2D07F21D7F5E}" destId="{D1BD8062-C37F-4577-A451-6EFCB7653A48}" srcOrd="0" destOrd="0" presId="urn:microsoft.com/office/officeart/2005/8/layout/hierarchy1"/>
    <dgm:cxn modelId="{BEF81E8F-511C-43D0-8C34-83C37B0C883F}" srcId="{F0AAF015-B8FD-4806-8B85-814A3D3DE923}" destId="{222A8E7B-388E-45AB-B6F2-189691EAFFAE}" srcOrd="0" destOrd="0" parTransId="{A6D86F36-A44C-4D1C-82EE-473C9A150B61}" sibTransId="{B139CB8D-5AEB-401A-AEEC-A55F3DFE99DE}"/>
    <dgm:cxn modelId="{4CBD4491-0E37-41FC-8CCE-BF360F9B1258}" type="presOf" srcId="{AEC46DB8-D2F2-4CCE-A36B-2166E02B3BD5}" destId="{9E867241-6E45-44FD-B99E-203E788627EA}" srcOrd="0" destOrd="0" presId="urn:microsoft.com/office/officeart/2005/8/layout/hierarchy1"/>
    <dgm:cxn modelId="{83A0E3C5-1238-40F4-AAD4-3B1167A70476}" type="presOf" srcId="{851130B6-AE81-4FA3-B95C-713F11D991A8}" destId="{D4CE4D0C-D30C-46DE-A268-B73465540F7C}" srcOrd="0" destOrd="0" presId="urn:microsoft.com/office/officeart/2005/8/layout/hierarchy1"/>
    <dgm:cxn modelId="{CD2AD697-3C96-4C11-BDBF-87B3FC02FA29}" type="presOf" srcId="{804BC592-12EF-412B-A6CD-5C27B7C53AAD}" destId="{9C1AF0EE-8511-47B3-9DAB-306F9C131014}" srcOrd="0" destOrd="0" presId="urn:microsoft.com/office/officeart/2005/8/layout/hierarchy1"/>
    <dgm:cxn modelId="{40966F2E-43EE-45D7-A1E4-5ABB0C530649}" srcId="{C490FD49-376D-4C57-BF0C-5D699C059C79}" destId="{2D130A3C-3B5B-47CD-9950-E875D72003A8}" srcOrd="1" destOrd="0" parTransId="{265061CB-D41F-4DAE-B56F-5E6F5D0994D8}" sibTransId="{0574BC1B-6EDB-409F-8CB8-99E221FDB8A1}"/>
    <dgm:cxn modelId="{7B1E9005-7EC7-4C36-A65F-FB80E33FDBA3}" type="presOf" srcId="{222A8E7B-388E-45AB-B6F2-189691EAFFAE}" destId="{BE19E49A-5E83-4C30-B820-E56E20BDD310}" srcOrd="0" destOrd="0" presId="urn:microsoft.com/office/officeart/2005/8/layout/hierarchy1"/>
    <dgm:cxn modelId="{19CA7A3A-432C-49AB-A5BB-97311038376B}" type="presOf" srcId="{C490FD49-376D-4C57-BF0C-5D699C059C79}" destId="{61D9427E-87D9-45ED-B70E-5CD1B69C8B96}" srcOrd="0" destOrd="0" presId="urn:microsoft.com/office/officeart/2005/8/layout/hierarchy1"/>
    <dgm:cxn modelId="{771925AA-D7ED-49DF-91DF-16BAB212201D}" srcId="{AEC46DB8-D2F2-4CCE-A36B-2166E02B3BD5}" destId="{F91656BE-0A1E-471D-8DDA-FF0B8F11EBA1}" srcOrd="0" destOrd="0" parTransId="{B8BA510D-00B0-4C5D-89AB-830E3B6E91A4}" sibTransId="{C7B2B99C-C946-442F-A8B6-2C0CC8746E46}"/>
    <dgm:cxn modelId="{A76295EA-8EC2-490A-8C52-D5F450AD76AE}" type="presOf" srcId="{D7BDC1E7-C815-4E2D-879D-F346CAFABF0E}" destId="{87EB62F1-B503-4789-BB2E-1A7EFEFA0E8B}" srcOrd="0" destOrd="0" presId="urn:microsoft.com/office/officeart/2005/8/layout/hierarchy1"/>
    <dgm:cxn modelId="{31353E74-E1CA-42F3-8800-E0339030E3CB}" type="presOf" srcId="{D394945A-A79A-4BCF-B65B-F93BE0580E89}" destId="{81536B26-0219-4EAC-BD5A-B7E6CB53334E}" srcOrd="0" destOrd="0" presId="urn:microsoft.com/office/officeart/2005/8/layout/hierarchy1"/>
    <dgm:cxn modelId="{6B837745-90F8-4E81-94DD-E5C0E9487B41}" srcId="{6FF403BC-9168-4CD3-83FB-7C8F22160E23}" destId="{0949C382-1AA4-41DC-B2AC-5576DF9C6717}" srcOrd="0" destOrd="0" parTransId="{C9D9B89E-E855-4F9E-A51D-0D1732E4845D}" sibTransId="{851D47CE-F745-405D-BA54-6B7B512F9365}"/>
    <dgm:cxn modelId="{72AE7D99-2D9B-49FF-922D-B1FF03A76381}" type="presOf" srcId="{FB8A3FD7-ECF4-4F5B-A2AF-041379F40E6C}" destId="{752107E5-8A31-458B-B8EA-2F09B5E84D35}" srcOrd="0" destOrd="0" presId="urn:microsoft.com/office/officeart/2005/8/layout/hierarchy1"/>
    <dgm:cxn modelId="{65E0A980-193E-44D5-A85A-3946375AAF1F}" srcId="{A50B7A50-B298-410D-B6A9-757B8AC637D8}" destId="{C490FD49-376D-4C57-BF0C-5D699C059C79}" srcOrd="1" destOrd="0" parTransId="{55F2816C-242F-4C3B-AE4E-D20CC8B59F55}" sibTransId="{B0A6FC26-C5FF-4E2C-B8CC-64F7F116B7F1}"/>
    <dgm:cxn modelId="{84705D0B-E4C1-48C7-B788-4157D978F728}" type="presOf" srcId="{C9D9B89E-E855-4F9E-A51D-0D1732E4845D}" destId="{412D44F2-A147-4B2C-BCCE-A472FE4C1E38}" srcOrd="0" destOrd="0" presId="urn:microsoft.com/office/officeart/2005/8/layout/hierarchy1"/>
    <dgm:cxn modelId="{9154D7E8-4A54-409A-9DFE-BE0F80FE6986}" type="presOf" srcId="{F91656BE-0A1E-471D-8DDA-FF0B8F11EBA1}" destId="{DC7CD7CE-744F-4956-9778-2BF47646F478}" srcOrd="0" destOrd="0" presId="urn:microsoft.com/office/officeart/2005/8/layout/hierarchy1"/>
    <dgm:cxn modelId="{EF40CF61-E997-4EE9-9408-7C89F731F48E}" type="presOf" srcId="{15B9996D-E005-4C93-928C-4480636B80FE}" destId="{287F037B-5010-44FA-9A07-83654EFE3703}" srcOrd="0" destOrd="0" presId="urn:microsoft.com/office/officeart/2005/8/layout/hierarchy1"/>
    <dgm:cxn modelId="{CFF2E54B-2704-4CB0-9203-FF312AF5B239}" type="presOf" srcId="{0E14E20E-4698-4BFB-BDC0-757BFCB2CFF1}" destId="{F02FB8FF-24B7-4D8B-BA8E-12D0DE1B1EF2}" srcOrd="0" destOrd="0" presId="urn:microsoft.com/office/officeart/2005/8/layout/hierarchy1"/>
    <dgm:cxn modelId="{6E46B475-157C-4588-85C7-A07752F29ADA}" type="presOf" srcId="{6FF403BC-9168-4CD3-83FB-7C8F22160E23}" destId="{E6AFF2F2-982C-4A7B-96DB-E73AC36D1909}" srcOrd="0" destOrd="0" presId="urn:microsoft.com/office/officeart/2005/8/layout/hierarchy1"/>
    <dgm:cxn modelId="{0593EA23-E635-42A4-8BEF-B1B75B3998AF}" type="presOf" srcId="{2D130A3C-3B5B-47CD-9950-E875D72003A8}" destId="{94998095-189B-400A-8FBD-3495427A9CD5}" srcOrd="0" destOrd="0" presId="urn:microsoft.com/office/officeart/2005/8/layout/hierarchy1"/>
    <dgm:cxn modelId="{85932B05-D1B1-4852-A62B-E836B356097E}" srcId="{2D130A3C-3B5B-47CD-9950-E875D72003A8}" destId="{851130B6-AE81-4FA3-B95C-713F11D991A8}" srcOrd="0" destOrd="0" parTransId="{D2F47861-2741-46A4-B60D-9FDBE0D7D0C5}" sibTransId="{A8E01FEE-B2CC-40D3-8BED-1F3CBE79E687}"/>
    <dgm:cxn modelId="{65C28F3E-6958-4D6E-82C6-08BCEB1882D6}" srcId="{F91656BE-0A1E-471D-8DDA-FF0B8F11EBA1}" destId="{F0AAF015-B8FD-4806-8B85-814A3D3DE923}" srcOrd="0" destOrd="0" parTransId="{30AB6184-B11D-48AB-9232-0E0C00803B9B}" sibTransId="{603103BA-7276-4C60-A650-2C5B2B0780DF}"/>
    <dgm:cxn modelId="{5A7DD338-BDC8-4E06-B2D0-DE84AA669B58}" srcId="{0E14E20E-4698-4BFB-BDC0-757BFCB2CFF1}" destId="{A50B7A50-B298-410D-B6A9-757B8AC637D8}" srcOrd="0" destOrd="0" parTransId="{BECEB593-C3AF-45F2-97F7-C49A75D19053}" sibTransId="{363EAC22-CD0E-415C-9810-D9A6F1C7FE08}"/>
    <dgm:cxn modelId="{FC07969F-E783-4CDC-9558-767D6988B322}" srcId="{FB8A3FD7-ECF4-4F5B-A2AF-041379F40E6C}" destId="{6FF403BC-9168-4CD3-83FB-7C8F22160E23}" srcOrd="0" destOrd="0" parTransId="{AF9FEAAB-0CE9-4859-929E-C97CE0D4A55D}" sibTransId="{FACDF6AC-0B44-4900-9AD0-663AB7F0C35C}"/>
    <dgm:cxn modelId="{9E1C5602-0969-4494-AEDB-1CBA02CCD640}" type="presOf" srcId="{A6D86F36-A44C-4D1C-82EE-473C9A150B61}" destId="{406FA712-4B5E-4121-83EB-DA35CCC9305B}" srcOrd="0" destOrd="0" presId="urn:microsoft.com/office/officeart/2005/8/layout/hierarchy1"/>
    <dgm:cxn modelId="{C8EAB323-8B49-41B4-BCD4-B6ED9513B6B6}" type="presOf" srcId="{30AB6184-B11D-48AB-9232-0E0C00803B9B}" destId="{0895E984-FCA6-45C7-9F0B-1868D7CEDB0F}" srcOrd="0" destOrd="0" presId="urn:microsoft.com/office/officeart/2005/8/layout/hierarchy1"/>
    <dgm:cxn modelId="{C32FEEF7-95A6-4942-83E0-D769C8287A62}" type="presOf" srcId="{71160E04-418C-4852-8128-7FAA1FE9CF32}" destId="{8C01867A-3182-4070-91CE-4CBE50DD93E8}" srcOrd="0" destOrd="0" presId="urn:microsoft.com/office/officeart/2005/8/layout/hierarchy1"/>
    <dgm:cxn modelId="{72A82126-5440-4675-90E4-228807A7CD5F}" srcId="{222A8E7B-388E-45AB-B6F2-189691EAFFAE}" destId="{F1A85C9B-7FAD-4274-AF86-B14F97F3A6DD}" srcOrd="0" destOrd="0" parTransId="{804BC592-12EF-412B-A6CD-5C27B7C53AAD}" sibTransId="{BB7AE190-5355-40B6-8D2C-9E7133629460}"/>
    <dgm:cxn modelId="{F2AAA08B-ECFE-4136-88B6-4FA2D5CFF6BF}" type="presOf" srcId="{A50B7A50-B298-410D-B6A9-757B8AC637D8}" destId="{8B2397C6-101A-404B-B9E2-1D2D0636DA88}" srcOrd="0" destOrd="0" presId="urn:microsoft.com/office/officeart/2005/8/layout/hierarchy1"/>
    <dgm:cxn modelId="{6250D7AC-231F-4093-B593-A310D924743D}" type="presOf" srcId="{D2F47861-2741-46A4-B60D-9FDBE0D7D0C5}" destId="{5B1D8E67-9B8E-4FA4-8A93-86C36508FC02}" srcOrd="0" destOrd="0" presId="urn:microsoft.com/office/officeart/2005/8/layout/hierarchy1"/>
    <dgm:cxn modelId="{CCECA705-86C3-411E-8041-FF239875A4AE}" type="presOf" srcId="{265061CB-D41F-4DAE-B56F-5E6F5D0994D8}" destId="{9622A333-CF58-43D4-A91E-E9567F862711}" srcOrd="0" destOrd="0" presId="urn:microsoft.com/office/officeart/2005/8/layout/hierarchy1"/>
    <dgm:cxn modelId="{59216B70-1581-4E7A-8046-1FA963F2FC49}" type="presParOf" srcId="{F02FB8FF-24B7-4D8B-BA8E-12D0DE1B1EF2}" destId="{9CB5A74D-FAB3-4305-8FD4-C7D455EBE423}" srcOrd="0" destOrd="0" presId="urn:microsoft.com/office/officeart/2005/8/layout/hierarchy1"/>
    <dgm:cxn modelId="{38C9F272-D841-4C6E-9681-64AEC47722B3}" type="presParOf" srcId="{9CB5A74D-FAB3-4305-8FD4-C7D455EBE423}" destId="{6C6FA032-E981-41E9-9A4C-086CFA2B819D}" srcOrd="0" destOrd="0" presId="urn:microsoft.com/office/officeart/2005/8/layout/hierarchy1"/>
    <dgm:cxn modelId="{2D5B3C1C-F57A-4F1F-BD05-4F144BA39003}" type="presParOf" srcId="{6C6FA032-E981-41E9-9A4C-086CFA2B819D}" destId="{A5674075-B84C-4C72-B435-8870F1C82DAE}" srcOrd="0" destOrd="0" presId="urn:microsoft.com/office/officeart/2005/8/layout/hierarchy1"/>
    <dgm:cxn modelId="{AE2BC384-0E03-4E68-827F-8C903AD0F7DB}" type="presParOf" srcId="{6C6FA032-E981-41E9-9A4C-086CFA2B819D}" destId="{8B2397C6-101A-404B-B9E2-1D2D0636DA88}" srcOrd="1" destOrd="0" presId="urn:microsoft.com/office/officeart/2005/8/layout/hierarchy1"/>
    <dgm:cxn modelId="{AF7E869E-B859-4414-81A0-7D01CFE19DB4}" type="presParOf" srcId="{9CB5A74D-FAB3-4305-8FD4-C7D455EBE423}" destId="{563580BB-16B2-4E64-9EAC-854146E8A585}" srcOrd="1" destOrd="0" presId="urn:microsoft.com/office/officeart/2005/8/layout/hierarchy1"/>
    <dgm:cxn modelId="{3D4DABA4-3501-4B6A-AE7C-B3CB1629380C}" type="presParOf" srcId="{563580BB-16B2-4E64-9EAC-854146E8A585}" destId="{DA76BB3D-F474-401B-BA04-BA64A8A2549A}" srcOrd="0" destOrd="0" presId="urn:microsoft.com/office/officeart/2005/8/layout/hierarchy1"/>
    <dgm:cxn modelId="{75BBE2D2-31B5-4642-ADCF-66312E356D07}" type="presParOf" srcId="{563580BB-16B2-4E64-9EAC-854146E8A585}" destId="{5DC78161-3A8D-4039-BC6A-7D32B800777C}" srcOrd="1" destOrd="0" presId="urn:microsoft.com/office/officeart/2005/8/layout/hierarchy1"/>
    <dgm:cxn modelId="{3A935328-DB1A-4392-8B89-08D2322C93E2}" type="presParOf" srcId="{5DC78161-3A8D-4039-BC6A-7D32B800777C}" destId="{646C4296-9E38-4446-91EA-28FA3A45755D}" srcOrd="0" destOrd="0" presId="urn:microsoft.com/office/officeart/2005/8/layout/hierarchy1"/>
    <dgm:cxn modelId="{20B22314-1F0A-4F79-9CF9-F3E925396762}" type="presParOf" srcId="{646C4296-9E38-4446-91EA-28FA3A45755D}" destId="{4AB956E4-5EA8-4305-9BF9-3C269007622C}" srcOrd="0" destOrd="0" presId="urn:microsoft.com/office/officeart/2005/8/layout/hierarchy1"/>
    <dgm:cxn modelId="{98A2CEF0-43E0-4FED-BD40-F93736A9DD09}" type="presParOf" srcId="{646C4296-9E38-4446-91EA-28FA3A45755D}" destId="{9E867241-6E45-44FD-B99E-203E788627EA}" srcOrd="1" destOrd="0" presId="urn:microsoft.com/office/officeart/2005/8/layout/hierarchy1"/>
    <dgm:cxn modelId="{B134C34D-0ACD-49AF-B375-3DF5CAA42486}" type="presParOf" srcId="{5DC78161-3A8D-4039-BC6A-7D32B800777C}" destId="{AB6F2346-1A4C-4BC7-B4C7-902688D08073}" srcOrd="1" destOrd="0" presId="urn:microsoft.com/office/officeart/2005/8/layout/hierarchy1"/>
    <dgm:cxn modelId="{2A61B50D-AD4A-4540-B8EF-2BE53E18B8DE}" type="presParOf" srcId="{AB6F2346-1A4C-4BC7-B4C7-902688D08073}" destId="{2F7C9196-A1C8-4E20-8961-3E5FE05797C3}" srcOrd="0" destOrd="0" presId="urn:microsoft.com/office/officeart/2005/8/layout/hierarchy1"/>
    <dgm:cxn modelId="{DFDEF6A0-6E43-4059-AE42-51A75DE2773B}" type="presParOf" srcId="{AB6F2346-1A4C-4BC7-B4C7-902688D08073}" destId="{727D452B-B670-42CC-9B46-4489C01B118A}" srcOrd="1" destOrd="0" presId="urn:microsoft.com/office/officeart/2005/8/layout/hierarchy1"/>
    <dgm:cxn modelId="{2FDE6C0D-DFC5-4856-8635-14D4B940C745}" type="presParOf" srcId="{727D452B-B670-42CC-9B46-4489C01B118A}" destId="{5370F915-5A11-44DF-A2C8-65F7B640944C}" srcOrd="0" destOrd="0" presId="urn:microsoft.com/office/officeart/2005/8/layout/hierarchy1"/>
    <dgm:cxn modelId="{E1D1B3E5-439B-4E12-85C1-7AA004C4F232}" type="presParOf" srcId="{5370F915-5A11-44DF-A2C8-65F7B640944C}" destId="{B3EEA88A-5252-4C01-9488-28CA672B58AB}" srcOrd="0" destOrd="0" presId="urn:microsoft.com/office/officeart/2005/8/layout/hierarchy1"/>
    <dgm:cxn modelId="{0B81EE2A-9542-4846-B0EB-E0D72C8332AA}" type="presParOf" srcId="{5370F915-5A11-44DF-A2C8-65F7B640944C}" destId="{DC7CD7CE-744F-4956-9778-2BF47646F478}" srcOrd="1" destOrd="0" presId="urn:microsoft.com/office/officeart/2005/8/layout/hierarchy1"/>
    <dgm:cxn modelId="{3F0EDBAE-81D6-4C0C-99BC-E174C5D9F7C9}" type="presParOf" srcId="{727D452B-B670-42CC-9B46-4489C01B118A}" destId="{F0EF5780-0440-4890-B2C7-3CE61B0A63C2}" srcOrd="1" destOrd="0" presId="urn:microsoft.com/office/officeart/2005/8/layout/hierarchy1"/>
    <dgm:cxn modelId="{45928C9F-01FD-491F-A560-C01C8371BA6B}" type="presParOf" srcId="{F0EF5780-0440-4890-B2C7-3CE61B0A63C2}" destId="{0895E984-FCA6-45C7-9F0B-1868D7CEDB0F}" srcOrd="0" destOrd="0" presId="urn:microsoft.com/office/officeart/2005/8/layout/hierarchy1"/>
    <dgm:cxn modelId="{66F88A20-2DF4-4862-8EF5-732E9EA9FCC1}" type="presParOf" srcId="{F0EF5780-0440-4890-B2C7-3CE61B0A63C2}" destId="{64809A34-116D-4BB2-BFB3-329B02DAF0B5}" srcOrd="1" destOrd="0" presId="urn:microsoft.com/office/officeart/2005/8/layout/hierarchy1"/>
    <dgm:cxn modelId="{65DEADFC-1A7F-416D-B0C7-3CD4EEF7B91F}" type="presParOf" srcId="{64809A34-116D-4BB2-BFB3-329B02DAF0B5}" destId="{D2F7A9BF-588B-48EF-B141-8C679751950B}" srcOrd="0" destOrd="0" presId="urn:microsoft.com/office/officeart/2005/8/layout/hierarchy1"/>
    <dgm:cxn modelId="{D45051C0-6FB0-404C-9AA5-EA4D4FD9E3AD}" type="presParOf" srcId="{D2F7A9BF-588B-48EF-B141-8C679751950B}" destId="{B08F10ED-C599-48B9-80B0-EB29FE978C4C}" srcOrd="0" destOrd="0" presId="urn:microsoft.com/office/officeart/2005/8/layout/hierarchy1"/>
    <dgm:cxn modelId="{CBB2CAA5-EABB-4DB1-816E-72B392F6624B}" type="presParOf" srcId="{D2F7A9BF-588B-48EF-B141-8C679751950B}" destId="{BEEB68FD-511E-4F6C-BD8A-BAA54DEA5DBD}" srcOrd="1" destOrd="0" presId="urn:microsoft.com/office/officeart/2005/8/layout/hierarchy1"/>
    <dgm:cxn modelId="{D2F2332E-BDFB-475A-A2AE-6F04324263FE}" type="presParOf" srcId="{64809A34-116D-4BB2-BFB3-329B02DAF0B5}" destId="{59885F72-8D57-4596-A86C-7BB85676E48B}" srcOrd="1" destOrd="0" presId="urn:microsoft.com/office/officeart/2005/8/layout/hierarchy1"/>
    <dgm:cxn modelId="{23A8B86E-415D-4A49-BDB6-4CA33FF24316}" type="presParOf" srcId="{59885F72-8D57-4596-A86C-7BB85676E48B}" destId="{406FA712-4B5E-4121-83EB-DA35CCC9305B}" srcOrd="0" destOrd="0" presId="urn:microsoft.com/office/officeart/2005/8/layout/hierarchy1"/>
    <dgm:cxn modelId="{0E6F945B-3CED-4F28-93BE-59564DCEDA4D}" type="presParOf" srcId="{59885F72-8D57-4596-A86C-7BB85676E48B}" destId="{5DA66D67-6A89-437F-8EA0-1A416E3439B2}" srcOrd="1" destOrd="0" presId="urn:microsoft.com/office/officeart/2005/8/layout/hierarchy1"/>
    <dgm:cxn modelId="{9475B716-69A6-4C2F-B6B5-CAD9F7E28258}" type="presParOf" srcId="{5DA66D67-6A89-437F-8EA0-1A416E3439B2}" destId="{45F38CAB-8CF2-43A7-9ADF-CD6F6A794B66}" srcOrd="0" destOrd="0" presId="urn:microsoft.com/office/officeart/2005/8/layout/hierarchy1"/>
    <dgm:cxn modelId="{E445AE3E-D3DB-4755-AA9F-B33404E7ACC7}" type="presParOf" srcId="{45F38CAB-8CF2-43A7-9ADF-CD6F6A794B66}" destId="{758AC524-ADCE-4FFC-B57A-053CF7C6C8E6}" srcOrd="0" destOrd="0" presId="urn:microsoft.com/office/officeart/2005/8/layout/hierarchy1"/>
    <dgm:cxn modelId="{4CE9907F-48F4-4E01-B3AE-43E2D99CDB2B}" type="presParOf" srcId="{45F38CAB-8CF2-43A7-9ADF-CD6F6A794B66}" destId="{BE19E49A-5E83-4C30-B820-E56E20BDD310}" srcOrd="1" destOrd="0" presId="urn:microsoft.com/office/officeart/2005/8/layout/hierarchy1"/>
    <dgm:cxn modelId="{43645EE8-5FD5-41D1-ADD3-C3A57454B62A}" type="presParOf" srcId="{5DA66D67-6A89-437F-8EA0-1A416E3439B2}" destId="{458C7A89-9F08-4984-91BF-01A567E75C01}" srcOrd="1" destOrd="0" presId="urn:microsoft.com/office/officeart/2005/8/layout/hierarchy1"/>
    <dgm:cxn modelId="{5001D115-74FD-45BB-B3FD-E9A193EB4FC2}" type="presParOf" srcId="{458C7A89-9F08-4984-91BF-01A567E75C01}" destId="{9C1AF0EE-8511-47B3-9DAB-306F9C131014}" srcOrd="0" destOrd="0" presId="urn:microsoft.com/office/officeart/2005/8/layout/hierarchy1"/>
    <dgm:cxn modelId="{2AEC3BB4-1A5E-4047-B132-606DFD36FCE9}" type="presParOf" srcId="{458C7A89-9F08-4984-91BF-01A567E75C01}" destId="{83D19D26-4709-43BC-868B-8845C64AB7DF}" srcOrd="1" destOrd="0" presId="urn:microsoft.com/office/officeart/2005/8/layout/hierarchy1"/>
    <dgm:cxn modelId="{0140244A-5835-40F1-9256-8B6C6690287D}" type="presParOf" srcId="{83D19D26-4709-43BC-868B-8845C64AB7DF}" destId="{484AF056-7399-4832-A4D4-6CA61E0DFD55}" srcOrd="0" destOrd="0" presId="urn:microsoft.com/office/officeart/2005/8/layout/hierarchy1"/>
    <dgm:cxn modelId="{E2E25639-B0D3-4993-AC03-33AF88E596DC}" type="presParOf" srcId="{484AF056-7399-4832-A4D4-6CA61E0DFD55}" destId="{AC9DF168-0CCC-4A92-B42E-71E0B2B3207A}" srcOrd="0" destOrd="0" presId="urn:microsoft.com/office/officeart/2005/8/layout/hierarchy1"/>
    <dgm:cxn modelId="{738AFB5B-6F66-4584-9211-B16C61325CD8}" type="presParOf" srcId="{484AF056-7399-4832-A4D4-6CA61E0DFD55}" destId="{E10B9123-93F0-4A0C-A534-C3382731E444}" srcOrd="1" destOrd="0" presId="urn:microsoft.com/office/officeart/2005/8/layout/hierarchy1"/>
    <dgm:cxn modelId="{EB933CD9-0D40-4EDA-9444-1644DEE7C360}" type="presParOf" srcId="{83D19D26-4709-43BC-868B-8845C64AB7DF}" destId="{254BC50C-7AAA-45A5-9B6D-ABB5C27A3DBE}" srcOrd="1" destOrd="0" presId="urn:microsoft.com/office/officeart/2005/8/layout/hierarchy1"/>
    <dgm:cxn modelId="{03B07616-5177-418B-965B-EB5B139E257A}" type="presParOf" srcId="{563580BB-16B2-4E64-9EAC-854146E8A585}" destId="{2820331B-62A8-49E8-A765-DEB7372C1B8F}" srcOrd="2" destOrd="0" presId="urn:microsoft.com/office/officeart/2005/8/layout/hierarchy1"/>
    <dgm:cxn modelId="{5AA86BCE-236B-4922-B6BC-564402375A82}" type="presParOf" srcId="{563580BB-16B2-4E64-9EAC-854146E8A585}" destId="{3E76AFD3-F17F-4260-9667-636759AE3B64}" srcOrd="3" destOrd="0" presId="urn:microsoft.com/office/officeart/2005/8/layout/hierarchy1"/>
    <dgm:cxn modelId="{9CC3BABC-5991-4FE6-8CBE-F4D2C7A20FBD}" type="presParOf" srcId="{3E76AFD3-F17F-4260-9667-636759AE3B64}" destId="{654AF2CC-FB5F-43F5-98EB-797A78B40A07}" srcOrd="0" destOrd="0" presId="urn:microsoft.com/office/officeart/2005/8/layout/hierarchy1"/>
    <dgm:cxn modelId="{3FAEA138-9BF7-454E-ADE0-36299EF48FC5}" type="presParOf" srcId="{654AF2CC-FB5F-43F5-98EB-797A78B40A07}" destId="{16F506C5-0E71-40F7-8D44-C8238FEDA30F}" srcOrd="0" destOrd="0" presId="urn:microsoft.com/office/officeart/2005/8/layout/hierarchy1"/>
    <dgm:cxn modelId="{4607645B-6E39-4EAC-BF8F-B5E6CF613725}" type="presParOf" srcId="{654AF2CC-FB5F-43F5-98EB-797A78B40A07}" destId="{61D9427E-87D9-45ED-B70E-5CD1B69C8B96}" srcOrd="1" destOrd="0" presId="urn:microsoft.com/office/officeart/2005/8/layout/hierarchy1"/>
    <dgm:cxn modelId="{D075F7C1-6280-4437-A691-F9BF90C08FBB}" type="presParOf" srcId="{3E76AFD3-F17F-4260-9667-636759AE3B64}" destId="{24FCC4BC-C03F-4130-95AF-F0B090CF09F9}" srcOrd="1" destOrd="0" presId="urn:microsoft.com/office/officeart/2005/8/layout/hierarchy1"/>
    <dgm:cxn modelId="{D1A93F83-1973-4242-AF2B-D1BD89DA472F}" type="presParOf" srcId="{24FCC4BC-C03F-4130-95AF-F0B090CF09F9}" destId="{8C01867A-3182-4070-91CE-4CBE50DD93E8}" srcOrd="0" destOrd="0" presId="urn:microsoft.com/office/officeart/2005/8/layout/hierarchy1"/>
    <dgm:cxn modelId="{21CE34D9-F71D-4AB3-B102-6F28439088FB}" type="presParOf" srcId="{24FCC4BC-C03F-4130-95AF-F0B090CF09F9}" destId="{D27B357D-AFA4-4C2E-ABDD-6CC3D595A2AE}" srcOrd="1" destOrd="0" presId="urn:microsoft.com/office/officeart/2005/8/layout/hierarchy1"/>
    <dgm:cxn modelId="{49DC9315-B170-43F1-95EC-821E3442B0E4}" type="presParOf" srcId="{D27B357D-AFA4-4C2E-ABDD-6CC3D595A2AE}" destId="{14768F74-010A-4CC5-945D-B5DAEE87547D}" srcOrd="0" destOrd="0" presId="urn:microsoft.com/office/officeart/2005/8/layout/hierarchy1"/>
    <dgm:cxn modelId="{C9DAF8D7-C116-4F2B-AD43-8603EF2DFB98}" type="presParOf" srcId="{14768F74-010A-4CC5-945D-B5DAEE87547D}" destId="{C1F29153-95E7-4EB8-8166-3CF620AFBB4B}" srcOrd="0" destOrd="0" presId="urn:microsoft.com/office/officeart/2005/8/layout/hierarchy1"/>
    <dgm:cxn modelId="{83AEE5FD-DF84-465E-B3A6-7017766DA91B}" type="presParOf" srcId="{14768F74-010A-4CC5-945D-B5DAEE87547D}" destId="{752107E5-8A31-458B-B8EA-2F09B5E84D35}" srcOrd="1" destOrd="0" presId="urn:microsoft.com/office/officeart/2005/8/layout/hierarchy1"/>
    <dgm:cxn modelId="{7B255CBB-C062-4C83-838B-5E608FE61BEE}" type="presParOf" srcId="{D27B357D-AFA4-4C2E-ABDD-6CC3D595A2AE}" destId="{17DDB764-FB4A-43E4-B5CD-91E3AAB9A079}" srcOrd="1" destOrd="0" presId="urn:microsoft.com/office/officeart/2005/8/layout/hierarchy1"/>
    <dgm:cxn modelId="{40C58818-61A1-4498-BEEE-35000045E232}" type="presParOf" srcId="{17DDB764-FB4A-43E4-B5CD-91E3AAB9A079}" destId="{F0028AA4-16DA-4A1E-AED6-C2FF3FFB69E0}" srcOrd="0" destOrd="0" presId="urn:microsoft.com/office/officeart/2005/8/layout/hierarchy1"/>
    <dgm:cxn modelId="{1B2CECF9-3706-4AB8-94C5-7B55DE25310F}" type="presParOf" srcId="{17DDB764-FB4A-43E4-B5CD-91E3AAB9A079}" destId="{D6460690-53B8-495B-B87A-31384F4775D7}" srcOrd="1" destOrd="0" presId="urn:microsoft.com/office/officeart/2005/8/layout/hierarchy1"/>
    <dgm:cxn modelId="{49D94CE3-1861-40AC-8017-0921BCE57927}" type="presParOf" srcId="{D6460690-53B8-495B-B87A-31384F4775D7}" destId="{65C9B199-2C8E-4509-86A9-1E6E56EBA50D}" srcOrd="0" destOrd="0" presId="urn:microsoft.com/office/officeart/2005/8/layout/hierarchy1"/>
    <dgm:cxn modelId="{D9B64A7D-835B-448D-A367-C774996C1D37}" type="presParOf" srcId="{65C9B199-2C8E-4509-86A9-1E6E56EBA50D}" destId="{291C2E63-9BEF-4537-9299-85F256DDC6F3}" srcOrd="0" destOrd="0" presId="urn:microsoft.com/office/officeart/2005/8/layout/hierarchy1"/>
    <dgm:cxn modelId="{29E257B2-B745-4FFC-8E85-F689310E2B65}" type="presParOf" srcId="{65C9B199-2C8E-4509-86A9-1E6E56EBA50D}" destId="{E6AFF2F2-982C-4A7B-96DB-E73AC36D1909}" srcOrd="1" destOrd="0" presId="urn:microsoft.com/office/officeart/2005/8/layout/hierarchy1"/>
    <dgm:cxn modelId="{61E5B12E-F1C7-4AAE-A175-1811042544A1}" type="presParOf" srcId="{D6460690-53B8-495B-B87A-31384F4775D7}" destId="{5C77A021-7757-4179-8EEF-BAFB78F3A755}" srcOrd="1" destOrd="0" presId="urn:microsoft.com/office/officeart/2005/8/layout/hierarchy1"/>
    <dgm:cxn modelId="{F0D7928B-3927-436A-A27F-F2F82FFA83D6}" type="presParOf" srcId="{5C77A021-7757-4179-8EEF-BAFB78F3A755}" destId="{412D44F2-A147-4B2C-BCCE-A472FE4C1E38}" srcOrd="0" destOrd="0" presId="urn:microsoft.com/office/officeart/2005/8/layout/hierarchy1"/>
    <dgm:cxn modelId="{2A46E187-63ED-47A8-B06B-58F2C9E60B26}" type="presParOf" srcId="{5C77A021-7757-4179-8EEF-BAFB78F3A755}" destId="{CD0F4337-81D8-4BB2-878B-C0F73A2BC2DD}" srcOrd="1" destOrd="0" presId="urn:microsoft.com/office/officeart/2005/8/layout/hierarchy1"/>
    <dgm:cxn modelId="{2E25F1E7-3598-4B7B-B51D-0774289E3641}" type="presParOf" srcId="{CD0F4337-81D8-4BB2-878B-C0F73A2BC2DD}" destId="{9819B993-B49E-42C2-9D4B-0470E4E487C6}" srcOrd="0" destOrd="0" presId="urn:microsoft.com/office/officeart/2005/8/layout/hierarchy1"/>
    <dgm:cxn modelId="{58EB62EE-67D8-43BC-BE57-3BE775D82FEA}" type="presParOf" srcId="{9819B993-B49E-42C2-9D4B-0470E4E487C6}" destId="{8A993F15-7279-42F4-B156-5A9FD7744BA2}" srcOrd="0" destOrd="0" presId="urn:microsoft.com/office/officeart/2005/8/layout/hierarchy1"/>
    <dgm:cxn modelId="{9A586A1F-D490-44FF-9B8F-13B367B9B79F}" type="presParOf" srcId="{9819B993-B49E-42C2-9D4B-0470E4E487C6}" destId="{B8B7668C-B6C1-40F1-A557-D84008A4E33E}" srcOrd="1" destOrd="0" presId="urn:microsoft.com/office/officeart/2005/8/layout/hierarchy1"/>
    <dgm:cxn modelId="{BEADCCA1-7EEC-4C97-9CBC-AA2E1EEF82D7}" type="presParOf" srcId="{CD0F4337-81D8-4BB2-878B-C0F73A2BC2DD}" destId="{7C27AEBF-9B5B-4A45-B449-6ACC886514EE}" srcOrd="1" destOrd="0" presId="urn:microsoft.com/office/officeart/2005/8/layout/hierarchy1"/>
    <dgm:cxn modelId="{2D040D80-D62A-48AF-A16D-153387829C61}" type="presParOf" srcId="{7C27AEBF-9B5B-4A45-B449-6ACC886514EE}" destId="{287F037B-5010-44FA-9A07-83654EFE3703}" srcOrd="0" destOrd="0" presId="urn:microsoft.com/office/officeart/2005/8/layout/hierarchy1"/>
    <dgm:cxn modelId="{AC8E147F-9B96-4692-A1BF-4F091C1E80F0}" type="presParOf" srcId="{7C27AEBF-9B5B-4A45-B449-6ACC886514EE}" destId="{5BC31C0A-651B-408C-8D43-3BA45CE669FB}" srcOrd="1" destOrd="0" presId="urn:microsoft.com/office/officeart/2005/8/layout/hierarchy1"/>
    <dgm:cxn modelId="{4FDC4D29-9952-41A6-A1C7-1D62842AE30C}" type="presParOf" srcId="{5BC31C0A-651B-408C-8D43-3BA45CE669FB}" destId="{BB5360A5-2BB7-4E54-B2D5-D7B2BA1552B9}" srcOrd="0" destOrd="0" presId="urn:microsoft.com/office/officeart/2005/8/layout/hierarchy1"/>
    <dgm:cxn modelId="{5DEE6C5E-2D49-414B-82DA-C16646A293BC}" type="presParOf" srcId="{BB5360A5-2BB7-4E54-B2D5-D7B2BA1552B9}" destId="{46AF0401-0A47-407F-B6E1-39A7586FACE7}" srcOrd="0" destOrd="0" presId="urn:microsoft.com/office/officeart/2005/8/layout/hierarchy1"/>
    <dgm:cxn modelId="{4D988EBE-CCEA-4625-B2EF-97422729DF85}" type="presParOf" srcId="{BB5360A5-2BB7-4E54-B2D5-D7B2BA1552B9}" destId="{74F7EDFA-56CA-4097-99D6-204843D46C40}" srcOrd="1" destOrd="0" presId="urn:microsoft.com/office/officeart/2005/8/layout/hierarchy1"/>
    <dgm:cxn modelId="{E8FE7534-D3CB-462B-8581-AC92C1AA424C}" type="presParOf" srcId="{5BC31C0A-651B-408C-8D43-3BA45CE669FB}" destId="{90F80402-8B2C-43D3-82F9-D71CDD3F0ACF}" srcOrd="1" destOrd="0" presId="urn:microsoft.com/office/officeart/2005/8/layout/hierarchy1"/>
    <dgm:cxn modelId="{3E4860AA-8CEB-4FAA-8F68-1931FCE07691}" type="presParOf" srcId="{24FCC4BC-C03F-4130-95AF-F0B090CF09F9}" destId="{9622A333-CF58-43D4-A91E-E9567F862711}" srcOrd="2" destOrd="0" presId="urn:microsoft.com/office/officeart/2005/8/layout/hierarchy1"/>
    <dgm:cxn modelId="{AB8F454C-BAF0-4CCD-B150-E4AE50A6D21D}" type="presParOf" srcId="{24FCC4BC-C03F-4130-95AF-F0B090CF09F9}" destId="{447AAFCD-CBD2-480F-A2C8-A3331931277C}" srcOrd="3" destOrd="0" presId="urn:microsoft.com/office/officeart/2005/8/layout/hierarchy1"/>
    <dgm:cxn modelId="{7DEC4CAD-0B23-4A98-A4E2-220BB681FB99}" type="presParOf" srcId="{447AAFCD-CBD2-480F-A2C8-A3331931277C}" destId="{DC4A7626-4CA1-485A-9F26-BA047C350C7E}" srcOrd="0" destOrd="0" presId="urn:microsoft.com/office/officeart/2005/8/layout/hierarchy1"/>
    <dgm:cxn modelId="{81780A2C-60F7-41BA-8696-0A03D63B4F74}" type="presParOf" srcId="{DC4A7626-4CA1-485A-9F26-BA047C350C7E}" destId="{93CEAE03-B984-4714-9D2A-D9EAAC7242F4}" srcOrd="0" destOrd="0" presId="urn:microsoft.com/office/officeart/2005/8/layout/hierarchy1"/>
    <dgm:cxn modelId="{EBA608ED-E298-4C3C-B53E-88F619082606}" type="presParOf" srcId="{DC4A7626-4CA1-485A-9F26-BA047C350C7E}" destId="{94998095-189B-400A-8FBD-3495427A9CD5}" srcOrd="1" destOrd="0" presId="urn:microsoft.com/office/officeart/2005/8/layout/hierarchy1"/>
    <dgm:cxn modelId="{E3BA642D-6DCB-4742-B906-4813364A0FF7}" type="presParOf" srcId="{447AAFCD-CBD2-480F-A2C8-A3331931277C}" destId="{609DDC53-3642-4F3C-95DA-F40F4D8E37DC}" srcOrd="1" destOrd="0" presId="urn:microsoft.com/office/officeart/2005/8/layout/hierarchy1"/>
    <dgm:cxn modelId="{5A827F25-276D-4D3B-A326-ED288DCAD798}" type="presParOf" srcId="{609DDC53-3642-4F3C-95DA-F40F4D8E37DC}" destId="{5B1D8E67-9B8E-4FA4-8A93-86C36508FC02}" srcOrd="0" destOrd="0" presId="urn:microsoft.com/office/officeart/2005/8/layout/hierarchy1"/>
    <dgm:cxn modelId="{0DB6FE61-EE8B-482C-AE5B-8619AF7E240A}" type="presParOf" srcId="{609DDC53-3642-4F3C-95DA-F40F4D8E37DC}" destId="{F2A6C484-E017-48B1-9D86-31D635F018DC}" srcOrd="1" destOrd="0" presId="urn:microsoft.com/office/officeart/2005/8/layout/hierarchy1"/>
    <dgm:cxn modelId="{049C2CF0-4C0D-4B9F-BD7B-403D4178A27A}" type="presParOf" srcId="{F2A6C484-E017-48B1-9D86-31D635F018DC}" destId="{A20B3478-DDD6-481D-920E-0AA4BCCEE4C5}" srcOrd="0" destOrd="0" presId="urn:microsoft.com/office/officeart/2005/8/layout/hierarchy1"/>
    <dgm:cxn modelId="{86973B90-0833-4E8C-A322-FCBEE8CDB157}" type="presParOf" srcId="{A20B3478-DDD6-481D-920E-0AA4BCCEE4C5}" destId="{51653F0B-3DEF-420D-A1AE-AC2A9C4425EE}" srcOrd="0" destOrd="0" presId="urn:microsoft.com/office/officeart/2005/8/layout/hierarchy1"/>
    <dgm:cxn modelId="{5C6B06FE-CA87-47EB-B252-015CEAB39870}" type="presParOf" srcId="{A20B3478-DDD6-481D-920E-0AA4BCCEE4C5}" destId="{D4CE4D0C-D30C-46DE-A268-B73465540F7C}" srcOrd="1" destOrd="0" presId="urn:microsoft.com/office/officeart/2005/8/layout/hierarchy1"/>
    <dgm:cxn modelId="{B438E45B-EE96-48E7-A958-0D8FBE698FCF}" type="presParOf" srcId="{F2A6C484-E017-48B1-9D86-31D635F018DC}" destId="{D9D0EB38-A3B6-4FF1-94D9-BA0875B535AB}" srcOrd="1" destOrd="0" presId="urn:microsoft.com/office/officeart/2005/8/layout/hierarchy1"/>
    <dgm:cxn modelId="{5CDFB233-C02B-4F73-A5FE-16E6895F3015}" type="presParOf" srcId="{D9D0EB38-A3B6-4FF1-94D9-BA0875B535AB}" destId="{4E290544-D847-4623-AAA1-45AE21C44132}" srcOrd="0" destOrd="0" presId="urn:microsoft.com/office/officeart/2005/8/layout/hierarchy1"/>
    <dgm:cxn modelId="{B88C8815-3751-4D14-803D-817BD4C49083}" type="presParOf" srcId="{D9D0EB38-A3B6-4FF1-94D9-BA0875B535AB}" destId="{307A076C-0DA6-4026-BCE3-5A94C16D2897}" srcOrd="1" destOrd="0" presId="urn:microsoft.com/office/officeart/2005/8/layout/hierarchy1"/>
    <dgm:cxn modelId="{432368E6-2030-4513-9617-768A1C4420A6}" type="presParOf" srcId="{307A076C-0DA6-4026-BCE3-5A94C16D2897}" destId="{5B7CC231-F62C-4122-A9C9-EEE98A603C76}" srcOrd="0" destOrd="0" presId="urn:microsoft.com/office/officeart/2005/8/layout/hierarchy1"/>
    <dgm:cxn modelId="{205DE884-21FC-4179-A131-26EE2FF775DE}" type="presParOf" srcId="{5B7CC231-F62C-4122-A9C9-EEE98A603C76}" destId="{EA74B4A6-1965-474D-982F-7C9DA78289E1}" srcOrd="0" destOrd="0" presId="urn:microsoft.com/office/officeart/2005/8/layout/hierarchy1"/>
    <dgm:cxn modelId="{47EE0801-8F81-40B3-A27C-E9116415FCE5}" type="presParOf" srcId="{5B7CC231-F62C-4122-A9C9-EEE98A603C76}" destId="{D1BD8062-C37F-4577-A451-6EFCB7653A48}" srcOrd="1" destOrd="0" presId="urn:microsoft.com/office/officeart/2005/8/layout/hierarchy1"/>
    <dgm:cxn modelId="{431D2DF8-85E8-4CC9-BE81-F6BE16A01003}" type="presParOf" srcId="{307A076C-0DA6-4026-BCE3-5A94C16D2897}" destId="{AF051CED-2A96-454A-8F05-9419669221DB}" srcOrd="1" destOrd="0" presId="urn:microsoft.com/office/officeart/2005/8/layout/hierarchy1"/>
    <dgm:cxn modelId="{289BF5D1-62F6-46FC-87CE-2608155C25D0}" type="presParOf" srcId="{AF051CED-2A96-454A-8F05-9419669221DB}" destId="{81536B26-0219-4EAC-BD5A-B7E6CB53334E}" srcOrd="0" destOrd="0" presId="urn:microsoft.com/office/officeart/2005/8/layout/hierarchy1"/>
    <dgm:cxn modelId="{24A683D4-3250-4755-8FE7-7EAF8DBEC252}" type="presParOf" srcId="{AF051CED-2A96-454A-8F05-9419669221DB}" destId="{2CFAA04E-DBF9-454F-9517-B5B8F86D7492}" srcOrd="1" destOrd="0" presId="urn:microsoft.com/office/officeart/2005/8/layout/hierarchy1"/>
    <dgm:cxn modelId="{92E5FCBC-730D-47E0-B56F-FC6C4135594E}" type="presParOf" srcId="{2CFAA04E-DBF9-454F-9517-B5B8F86D7492}" destId="{6CF37A79-CDFB-4C2A-B8D2-6F1949F7C7FD}" srcOrd="0" destOrd="0" presId="urn:microsoft.com/office/officeart/2005/8/layout/hierarchy1"/>
    <dgm:cxn modelId="{3911EE0A-BA0C-442D-880C-EB734FFE72DB}" type="presParOf" srcId="{6CF37A79-CDFB-4C2A-B8D2-6F1949F7C7FD}" destId="{FB5D9215-7C47-4DD3-A607-0454779C93DA}" srcOrd="0" destOrd="0" presId="urn:microsoft.com/office/officeart/2005/8/layout/hierarchy1"/>
    <dgm:cxn modelId="{19118FC5-4D27-44EA-8ADB-BF768CF131ED}" type="presParOf" srcId="{6CF37A79-CDFB-4C2A-B8D2-6F1949F7C7FD}" destId="{87EB62F1-B503-4789-BB2E-1A7EFEFA0E8B}" srcOrd="1" destOrd="0" presId="urn:microsoft.com/office/officeart/2005/8/layout/hierarchy1"/>
    <dgm:cxn modelId="{BCAA70ED-2183-4349-8C9B-EDB4BD4AC7C7}" type="presParOf" srcId="{2CFAA04E-DBF9-454F-9517-B5B8F86D7492}" destId="{BB7E6717-704F-4F67-8D63-5E5A08C072A8}"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536B26-0219-4EAC-BD5A-B7E6CB53334E}">
      <dsp:nvSpPr>
        <dsp:cNvPr id="0" name=""/>
        <dsp:cNvSpPr/>
      </dsp:nvSpPr>
      <dsp:spPr>
        <a:xfrm>
          <a:off x="6704015" y="4516236"/>
          <a:ext cx="91440" cy="284628"/>
        </a:xfrm>
        <a:custGeom>
          <a:avLst/>
          <a:gdLst/>
          <a:ahLst/>
          <a:cxnLst/>
          <a:rect l="0" t="0" r="0" b="0"/>
          <a:pathLst>
            <a:path>
              <a:moveTo>
                <a:pt x="45720" y="0"/>
              </a:moveTo>
              <a:lnTo>
                <a:pt x="45720" y="28462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E290544-D847-4623-AAA1-45AE21C44132}">
      <dsp:nvSpPr>
        <dsp:cNvPr id="0" name=""/>
        <dsp:cNvSpPr/>
      </dsp:nvSpPr>
      <dsp:spPr>
        <a:xfrm>
          <a:off x="6704015" y="3610155"/>
          <a:ext cx="91440" cy="284628"/>
        </a:xfrm>
        <a:custGeom>
          <a:avLst/>
          <a:gdLst/>
          <a:ahLst/>
          <a:cxnLst/>
          <a:rect l="0" t="0" r="0" b="0"/>
          <a:pathLst>
            <a:path>
              <a:moveTo>
                <a:pt x="45720" y="0"/>
              </a:moveTo>
              <a:lnTo>
                <a:pt x="45720" y="28462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B1D8E67-9B8E-4FA4-8A93-86C36508FC02}">
      <dsp:nvSpPr>
        <dsp:cNvPr id="0" name=""/>
        <dsp:cNvSpPr/>
      </dsp:nvSpPr>
      <dsp:spPr>
        <a:xfrm>
          <a:off x="6704015" y="2704073"/>
          <a:ext cx="91440" cy="284628"/>
        </a:xfrm>
        <a:custGeom>
          <a:avLst/>
          <a:gdLst/>
          <a:ahLst/>
          <a:cxnLst/>
          <a:rect l="0" t="0" r="0" b="0"/>
          <a:pathLst>
            <a:path>
              <a:moveTo>
                <a:pt x="45720" y="0"/>
              </a:moveTo>
              <a:lnTo>
                <a:pt x="45720" y="28462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622A333-CF58-43D4-A91E-E9567F862711}">
      <dsp:nvSpPr>
        <dsp:cNvPr id="0" name=""/>
        <dsp:cNvSpPr/>
      </dsp:nvSpPr>
      <dsp:spPr>
        <a:xfrm>
          <a:off x="5405028" y="1797992"/>
          <a:ext cx="1344707" cy="284628"/>
        </a:xfrm>
        <a:custGeom>
          <a:avLst/>
          <a:gdLst/>
          <a:ahLst/>
          <a:cxnLst/>
          <a:rect l="0" t="0" r="0" b="0"/>
          <a:pathLst>
            <a:path>
              <a:moveTo>
                <a:pt x="0" y="0"/>
              </a:moveTo>
              <a:lnTo>
                <a:pt x="0" y="193966"/>
              </a:lnTo>
              <a:lnTo>
                <a:pt x="1344707" y="193966"/>
              </a:lnTo>
              <a:lnTo>
                <a:pt x="1344707" y="28462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87F037B-5010-44FA-9A07-83654EFE3703}">
      <dsp:nvSpPr>
        <dsp:cNvPr id="0" name=""/>
        <dsp:cNvSpPr/>
      </dsp:nvSpPr>
      <dsp:spPr>
        <a:xfrm>
          <a:off x="3588367" y="4516236"/>
          <a:ext cx="91440" cy="284628"/>
        </a:xfrm>
        <a:custGeom>
          <a:avLst/>
          <a:gdLst/>
          <a:ahLst/>
          <a:cxnLst/>
          <a:rect l="0" t="0" r="0" b="0"/>
          <a:pathLst>
            <a:path>
              <a:moveTo>
                <a:pt x="45720" y="0"/>
              </a:moveTo>
              <a:lnTo>
                <a:pt x="45720" y="28462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12D44F2-A147-4B2C-BCCE-A472FE4C1E38}">
      <dsp:nvSpPr>
        <dsp:cNvPr id="0" name=""/>
        <dsp:cNvSpPr/>
      </dsp:nvSpPr>
      <dsp:spPr>
        <a:xfrm>
          <a:off x="3588367" y="3610155"/>
          <a:ext cx="91440" cy="284628"/>
        </a:xfrm>
        <a:custGeom>
          <a:avLst/>
          <a:gdLst/>
          <a:ahLst/>
          <a:cxnLst/>
          <a:rect l="0" t="0" r="0" b="0"/>
          <a:pathLst>
            <a:path>
              <a:moveTo>
                <a:pt x="45720" y="0"/>
              </a:moveTo>
              <a:lnTo>
                <a:pt x="45720" y="28462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0028AA4-16DA-4A1E-AED6-C2FF3FFB69E0}">
      <dsp:nvSpPr>
        <dsp:cNvPr id="0" name=""/>
        <dsp:cNvSpPr/>
      </dsp:nvSpPr>
      <dsp:spPr>
        <a:xfrm>
          <a:off x="3588367" y="2704073"/>
          <a:ext cx="91440" cy="284628"/>
        </a:xfrm>
        <a:custGeom>
          <a:avLst/>
          <a:gdLst/>
          <a:ahLst/>
          <a:cxnLst/>
          <a:rect l="0" t="0" r="0" b="0"/>
          <a:pathLst>
            <a:path>
              <a:moveTo>
                <a:pt x="45720" y="0"/>
              </a:moveTo>
              <a:lnTo>
                <a:pt x="45720" y="28462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C01867A-3182-4070-91CE-4CBE50DD93E8}">
      <dsp:nvSpPr>
        <dsp:cNvPr id="0" name=""/>
        <dsp:cNvSpPr/>
      </dsp:nvSpPr>
      <dsp:spPr>
        <a:xfrm>
          <a:off x="3634087" y="1797992"/>
          <a:ext cx="1770940" cy="284628"/>
        </a:xfrm>
        <a:custGeom>
          <a:avLst/>
          <a:gdLst/>
          <a:ahLst/>
          <a:cxnLst/>
          <a:rect l="0" t="0" r="0" b="0"/>
          <a:pathLst>
            <a:path>
              <a:moveTo>
                <a:pt x="1770940" y="0"/>
              </a:moveTo>
              <a:lnTo>
                <a:pt x="1770940" y="193966"/>
              </a:lnTo>
              <a:lnTo>
                <a:pt x="0" y="193966"/>
              </a:lnTo>
              <a:lnTo>
                <a:pt x="0" y="28462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820331B-62A8-49E8-A765-DEB7372C1B8F}">
      <dsp:nvSpPr>
        <dsp:cNvPr id="0" name=""/>
        <dsp:cNvSpPr/>
      </dsp:nvSpPr>
      <dsp:spPr>
        <a:xfrm>
          <a:off x="3413547" y="922213"/>
          <a:ext cx="1991481" cy="284628"/>
        </a:xfrm>
        <a:custGeom>
          <a:avLst/>
          <a:gdLst/>
          <a:ahLst/>
          <a:cxnLst/>
          <a:rect l="0" t="0" r="0" b="0"/>
          <a:pathLst>
            <a:path>
              <a:moveTo>
                <a:pt x="0" y="0"/>
              </a:moveTo>
              <a:lnTo>
                <a:pt x="0" y="193966"/>
              </a:lnTo>
              <a:lnTo>
                <a:pt x="1991481" y="193966"/>
              </a:lnTo>
              <a:lnTo>
                <a:pt x="1991481" y="28462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C1AF0EE-8511-47B3-9DAB-306F9C131014}">
      <dsp:nvSpPr>
        <dsp:cNvPr id="0" name=""/>
        <dsp:cNvSpPr/>
      </dsp:nvSpPr>
      <dsp:spPr>
        <a:xfrm>
          <a:off x="1169563" y="4558383"/>
          <a:ext cx="91440" cy="284628"/>
        </a:xfrm>
        <a:custGeom>
          <a:avLst/>
          <a:gdLst/>
          <a:ahLst/>
          <a:cxnLst/>
          <a:rect l="0" t="0" r="0" b="0"/>
          <a:pathLst>
            <a:path>
              <a:moveTo>
                <a:pt x="45720" y="0"/>
              </a:moveTo>
              <a:lnTo>
                <a:pt x="45720" y="193966"/>
              </a:lnTo>
              <a:lnTo>
                <a:pt x="56681" y="193966"/>
              </a:lnTo>
              <a:lnTo>
                <a:pt x="56681" y="28462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06FA712-4B5E-4121-83EB-DA35CCC9305B}">
      <dsp:nvSpPr>
        <dsp:cNvPr id="0" name=""/>
        <dsp:cNvSpPr/>
      </dsp:nvSpPr>
      <dsp:spPr>
        <a:xfrm>
          <a:off x="1169563" y="3652301"/>
          <a:ext cx="91440" cy="284628"/>
        </a:xfrm>
        <a:custGeom>
          <a:avLst/>
          <a:gdLst/>
          <a:ahLst/>
          <a:cxnLst/>
          <a:rect l="0" t="0" r="0" b="0"/>
          <a:pathLst>
            <a:path>
              <a:moveTo>
                <a:pt x="45720" y="0"/>
              </a:moveTo>
              <a:lnTo>
                <a:pt x="45720" y="28462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95E984-FCA6-45C7-9F0B-1868D7CEDB0F}">
      <dsp:nvSpPr>
        <dsp:cNvPr id="0" name=""/>
        <dsp:cNvSpPr/>
      </dsp:nvSpPr>
      <dsp:spPr>
        <a:xfrm>
          <a:off x="1169563" y="2753448"/>
          <a:ext cx="91440" cy="277401"/>
        </a:xfrm>
        <a:custGeom>
          <a:avLst/>
          <a:gdLst/>
          <a:ahLst/>
          <a:cxnLst/>
          <a:rect l="0" t="0" r="0" b="0"/>
          <a:pathLst>
            <a:path>
              <a:moveTo>
                <a:pt x="45720" y="0"/>
              </a:moveTo>
              <a:lnTo>
                <a:pt x="45720" y="2774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F7C9196-A1C8-4E20-8961-3E5FE05797C3}">
      <dsp:nvSpPr>
        <dsp:cNvPr id="0" name=""/>
        <dsp:cNvSpPr/>
      </dsp:nvSpPr>
      <dsp:spPr>
        <a:xfrm>
          <a:off x="1166383" y="1840139"/>
          <a:ext cx="91440" cy="291856"/>
        </a:xfrm>
        <a:custGeom>
          <a:avLst/>
          <a:gdLst/>
          <a:ahLst/>
          <a:cxnLst/>
          <a:rect l="0" t="0" r="0" b="0"/>
          <a:pathLst>
            <a:path>
              <a:moveTo>
                <a:pt x="45720" y="0"/>
              </a:moveTo>
              <a:lnTo>
                <a:pt x="45720" y="201193"/>
              </a:lnTo>
              <a:lnTo>
                <a:pt x="48900" y="201193"/>
              </a:lnTo>
              <a:lnTo>
                <a:pt x="48900" y="29185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A76BB3D-F474-401B-BA04-BA64A8A2549A}">
      <dsp:nvSpPr>
        <dsp:cNvPr id="0" name=""/>
        <dsp:cNvSpPr/>
      </dsp:nvSpPr>
      <dsp:spPr>
        <a:xfrm>
          <a:off x="1212103" y="922213"/>
          <a:ext cx="2201444" cy="284628"/>
        </a:xfrm>
        <a:custGeom>
          <a:avLst/>
          <a:gdLst/>
          <a:ahLst/>
          <a:cxnLst/>
          <a:rect l="0" t="0" r="0" b="0"/>
          <a:pathLst>
            <a:path>
              <a:moveTo>
                <a:pt x="2201444" y="0"/>
              </a:moveTo>
              <a:lnTo>
                <a:pt x="2201444" y="193966"/>
              </a:lnTo>
              <a:lnTo>
                <a:pt x="0" y="193966"/>
              </a:lnTo>
              <a:lnTo>
                <a:pt x="0" y="28462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5674075-B84C-4C72-B435-8870F1C82DAE}">
      <dsp:nvSpPr>
        <dsp:cNvPr id="0" name=""/>
        <dsp:cNvSpPr/>
      </dsp:nvSpPr>
      <dsp:spPr>
        <a:xfrm>
          <a:off x="2372804" y="4395"/>
          <a:ext cx="2081484" cy="91781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B2397C6-101A-404B-B9E2-1D2D0636DA88}">
      <dsp:nvSpPr>
        <dsp:cNvPr id="0" name=""/>
        <dsp:cNvSpPr/>
      </dsp:nvSpPr>
      <dsp:spPr>
        <a:xfrm>
          <a:off x="2481545" y="107699"/>
          <a:ext cx="2081484" cy="91781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kern="1200" dirty="0" smtClean="0"/>
            <a:t>Epidemiological Studies</a:t>
          </a:r>
          <a:endParaRPr lang="en-US" sz="1600" b="1" kern="1200" dirty="0"/>
        </a:p>
      </dsp:txBody>
      <dsp:txXfrm>
        <a:off x="2508427" y="134581"/>
        <a:ext cx="2027720" cy="864053"/>
      </dsp:txXfrm>
    </dsp:sp>
    <dsp:sp modelId="{4AB956E4-5EA8-4305-9BF9-3C269007622C}">
      <dsp:nvSpPr>
        <dsp:cNvPr id="0" name=""/>
        <dsp:cNvSpPr/>
      </dsp:nvSpPr>
      <dsp:spPr>
        <a:xfrm>
          <a:off x="538771" y="1206841"/>
          <a:ext cx="1346663" cy="63329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E867241-6E45-44FD-B99E-203E788627EA}">
      <dsp:nvSpPr>
        <dsp:cNvPr id="0" name=""/>
        <dsp:cNvSpPr/>
      </dsp:nvSpPr>
      <dsp:spPr>
        <a:xfrm>
          <a:off x="647511" y="1310145"/>
          <a:ext cx="1346663" cy="63329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smtClean="0">
              <a:solidFill>
                <a:srgbClr val="FF0000"/>
              </a:solidFill>
            </a:rPr>
            <a:t>Descriptive</a:t>
          </a:r>
          <a:endParaRPr lang="en-US" sz="1400" b="1" kern="1200" dirty="0">
            <a:solidFill>
              <a:srgbClr val="FF0000"/>
            </a:solidFill>
          </a:endParaRPr>
        </a:p>
      </dsp:txBody>
      <dsp:txXfrm>
        <a:off x="666060" y="1328694"/>
        <a:ext cx="1309565" cy="596199"/>
      </dsp:txXfrm>
    </dsp:sp>
    <dsp:sp modelId="{B3EEA88A-5252-4C01-9488-28CA672B58AB}">
      <dsp:nvSpPr>
        <dsp:cNvPr id="0" name=""/>
        <dsp:cNvSpPr/>
      </dsp:nvSpPr>
      <dsp:spPr>
        <a:xfrm>
          <a:off x="725950" y="2131995"/>
          <a:ext cx="978665" cy="62145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C7CD7CE-744F-4956-9778-2BF47646F478}">
      <dsp:nvSpPr>
        <dsp:cNvPr id="0" name=""/>
        <dsp:cNvSpPr/>
      </dsp:nvSpPr>
      <dsp:spPr>
        <a:xfrm>
          <a:off x="834691" y="2235299"/>
          <a:ext cx="978665" cy="62145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b="1" kern="1200" dirty="0" smtClean="0"/>
            <a:t>Case Report</a:t>
          </a:r>
          <a:endParaRPr lang="en-US" sz="1000" b="1" kern="1200" dirty="0"/>
        </a:p>
      </dsp:txBody>
      <dsp:txXfrm>
        <a:off x="852893" y="2253501"/>
        <a:ext cx="942261" cy="585048"/>
      </dsp:txXfrm>
    </dsp:sp>
    <dsp:sp modelId="{B08F10ED-C599-48B9-80B0-EB29FE978C4C}">
      <dsp:nvSpPr>
        <dsp:cNvPr id="0" name=""/>
        <dsp:cNvSpPr/>
      </dsp:nvSpPr>
      <dsp:spPr>
        <a:xfrm>
          <a:off x="725950" y="3030849"/>
          <a:ext cx="978665" cy="62145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EEB68FD-511E-4F6C-BD8A-BAA54DEA5DBD}">
      <dsp:nvSpPr>
        <dsp:cNvPr id="0" name=""/>
        <dsp:cNvSpPr/>
      </dsp:nvSpPr>
      <dsp:spPr>
        <a:xfrm>
          <a:off x="834691" y="3134152"/>
          <a:ext cx="978665" cy="62145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b="1" kern="1200" dirty="0" smtClean="0"/>
            <a:t>Case-series</a:t>
          </a:r>
          <a:endParaRPr lang="en-US" sz="1000" b="1" kern="1200" dirty="0"/>
        </a:p>
      </dsp:txBody>
      <dsp:txXfrm>
        <a:off x="852893" y="3152354"/>
        <a:ext cx="942261" cy="585048"/>
      </dsp:txXfrm>
    </dsp:sp>
    <dsp:sp modelId="{758AC524-ADCE-4FFC-B57A-053CF7C6C8E6}">
      <dsp:nvSpPr>
        <dsp:cNvPr id="0" name=""/>
        <dsp:cNvSpPr/>
      </dsp:nvSpPr>
      <dsp:spPr>
        <a:xfrm>
          <a:off x="725950" y="3936930"/>
          <a:ext cx="978665" cy="62145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E19E49A-5E83-4C30-B820-E56E20BDD310}">
      <dsp:nvSpPr>
        <dsp:cNvPr id="0" name=""/>
        <dsp:cNvSpPr/>
      </dsp:nvSpPr>
      <dsp:spPr>
        <a:xfrm>
          <a:off x="834691" y="4040234"/>
          <a:ext cx="978665" cy="62145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b="1" kern="1200" dirty="0" smtClean="0"/>
            <a:t>Ecologic</a:t>
          </a:r>
          <a:endParaRPr lang="en-US" sz="1000" b="1" kern="1200" dirty="0"/>
        </a:p>
      </dsp:txBody>
      <dsp:txXfrm>
        <a:off x="852893" y="4058436"/>
        <a:ext cx="942261" cy="585048"/>
      </dsp:txXfrm>
    </dsp:sp>
    <dsp:sp modelId="{AC9DF168-0CCC-4A92-B42E-71E0B2B3207A}">
      <dsp:nvSpPr>
        <dsp:cNvPr id="0" name=""/>
        <dsp:cNvSpPr/>
      </dsp:nvSpPr>
      <dsp:spPr>
        <a:xfrm>
          <a:off x="736911" y="4843011"/>
          <a:ext cx="978665" cy="62145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10B9123-93F0-4A0C-A534-C3382731E444}">
      <dsp:nvSpPr>
        <dsp:cNvPr id="0" name=""/>
        <dsp:cNvSpPr/>
      </dsp:nvSpPr>
      <dsp:spPr>
        <a:xfrm>
          <a:off x="845652" y="4946315"/>
          <a:ext cx="978665" cy="62145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b="1" kern="1200" dirty="0" smtClean="0"/>
            <a:t>Cross-sectional</a:t>
          </a:r>
          <a:endParaRPr lang="en-US" sz="1000" b="1" kern="1200" dirty="0"/>
        </a:p>
      </dsp:txBody>
      <dsp:txXfrm>
        <a:off x="863854" y="4964517"/>
        <a:ext cx="942261" cy="585048"/>
      </dsp:txXfrm>
    </dsp:sp>
    <dsp:sp modelId="{16F506C5-0E71-40F7-8D44-C8238FEDA30F}">
      <dsp:nvSpPr>
        <dsp:cNvPr id="0" name=""/>
        <dsp:cNvSpPr/>
      </dsp:nvSpPr>
      <dsp:spPr>
        <a:xfrm>
          <a:off x="4656084" y="1206841"/>
          <a:ext cx="1497887" cy="59115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1D9427E-87D9-45ED-B70E-5CD1B69C8B96}">
      <dsp:nvSpPr>
        <dsp:cNvPr id="0" name=""/>
        <dsp:cNvSpPr/>
      </dsp:nvSpPr>
      <dsp:spPr>
        <a:xfrm>
          <a:off x="4764825" y="1310145"/>
          <a:ext cx="1497887" cy="59115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smtClean="0">
              <a:solidFill>
                <a:srgbClr val="FF0000"/>
              </a:solidFill>
            </a:rPr>
            <a:t>Analytical</a:t>
          </a:r>
          <a:endParaRPr lang="en-US" sz="1400" b="1" kern="1200" dirty="0">
            <a:solidFill>
              <a:srgbClr val="FF0000"/>
            </a:solidFill>
          </a:endParaRPr>
        </a:p>
      </dsp:txBody>
      <dsp:txXfrm>
        <a:off x="4782139" y="1327459"/>
        <a:ext cx="1463259" cy="556522"/>
      </dsp:txXfrm>
    </dsp:sp>
    <dsp:sp modelId="{C1F29153-95E7-4EB8-8166-3CF620AFBB4B}">
      <dsp:nvSpPr>
        <dsp:cNvPr id="0" name=""/>
        <dsp:cNvSpPr/>
      </dsp:nvSpPr>
      <dsp:spPr>
        <a:xfrm>
          <a:off x="2929223" y="2082620"/>
          <a:ext cx="1409728" cy="62145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52107E5-8A31-458B-B8EA-2F09B5E84D35}">
      <dsp:nvSpPr>
        <dsp:cNvPr id="0" name=""/>
        <dsp:cNvSpPr/>
      </dsp:nvSpPr>
      <dsp:spPr>
        <a:xfrm>
          <a:off x="3037963" y="2185924"/>
          <a:ext cx="1409728" cy="62145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t>Observational</a:t>
          </a:r>
          <a:endParaRPr lang="en-US" sz="1200" b="1" kern="1200" dirty="0"/>
        </a:p>
      </dsp:txBody>
      <dsp:txXfrm>
        <a:off x="3056165" y="2204126"/>
        <a:ext cx="1373324" cy="585048"/>
      </dsp:txXfrm>
    </dsp:sp>
    <dsp:sp modelId="{291C2E63-9BEF-4537-9299-85F256DDC6F3}">
      <dsp:nvSpPr>
        <dsp:cNvPr id="0" name=""/>
        <dsp:cNvSpPr/>
      </dsp:nvSpPr>
      <dsp:spPr>
        <a:xfrm>
          <a:off x="3144754" y="2988702"/>
          <a:ext cx="978665" cy="62145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6AFF2F2-982C-4A7B-96DB-E73AC36D1909}">
      <dsp:nvSpPr>
        <dsp:cNvPr id="0" name=""/>
        <dsp:cNvSpPr/>
      </dsp:nvSpPr>
      <dsp:spPr>
        <a:xfrm>
          <a:off x="3253495" y="3092005"/>
          <a:ext cx="978665" cy="62145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b="1" kern="1200" dirty="0" smtClean="0"/>
            <a:t>Cross- Sectional</a:t>
          </a:r>
          <a:endParaRPr lang="en-US" sz="1000" b="1" kern="1200" dirty="0"/>
        </a:p>
      </dsp:txBody>
      <dsp:txXfrm>
        <a:off x="3271697" y="3110207"/>
        <a:ext cx="942261" cy="585048"/>
      </dsp:txXfrm>
    </dsp:sp>
    <dsp:sp modelId="{8A993F15-7279-42F4-B156-5A9FD7744BA2}">
      <dsp:nvSpPr>
        <dsp:cNvPr id="0" name=""/>
        <dsp:cNvSpPr/>
      </dsp:nvSpPr>
      <dsp:spPr>
        <a:xfrm>
          <a:off x="3144754" y="3894783"/>
          <a:ext cx="978665" cy="62145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8B7668C-B6C1-40F1-A557-D84008A4E33E}">
      <dsp:nvSpPr>
        <dsp:cNvPr id="0" name=""/>
        <dsp:cNvSpPr/>
      </dsp:nvSpPr>
      <dsp:spPr>
        <a:xfrm>
          <a:off x="3253495" y="3998087"/>
          <a:ext cx="978665" cy="62145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b="1" kern="1200" dirty="0" smtClean="0"/>
            <a:t>Case-Control</a:t>
          </a:r>
          <a:endParaRPr lang="en-US" sz="1000" b="1" kern="1200" dirty="0"/>
        </a:p>
      </dsp:txBody>
      <dsp:txXfrm>
        <a:off x="3271697" y="4016289"/>
        <a:ext cx="942261" cy="585048"/>
      </dsp:txXfrm>
    </dsp:sp>
    <dsp:sp modelId="{46AF0401-0A47-407F-B6E1-39A7586FACE7}">
      <dsp:nvSpPr>
        <dsp:cNvPr id="0" name=""/>
        <dsp:cNvSpPr/>
      </dsp:nvSpPr>
      <dsp:spPr>
        <a:xfrm>
          <a:off x="3144754" y="4800865"/>
          <a:ext cx="978665" cy="62145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4F7EDFA-56CA-4097-99D6-204843D46C40}">
      <dsp:nvSpPr>
        <dsp:cNvPr id="0" name=""/>
        <dsp:cNvSpPr/>
      </dsp:nvSpPr>
      <dsp:spPr>
        <a:xfrm>
          <a:off x="3253495" y="4904168"/>
          <a:ext cx="978665" cy="62145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b="1" kern="1200" dirty="0" smtClean="0"/>
            <a:t>Cohort</a:t>
          </a:r>
          <a:endParaRPr lang="en-US" sz="1000" b="1" kern="1200" dirty="0"/>
        </a:p>
      </dsp:txBody>
      <dsp:txXfrm>
        <a:off x="3271697" y="4922370"/>
        <a:ext cx="942261" cy="585048"/>
      </dsp:txXfrm>
    </dsp:sp>
    <dsp:sp modelId="{93CEAE03-B984-4714-9D2A-D9EAAC7242F4}">
      <dsp:nvSpPr>
        <dsp:cNvPr id="0" name=""/>
        <dsp:cNvSpPr/>
      </dsp:nvSpPr>
      <dsp:spPr>
        <a:xfrm>
          <a:off x="5963490" y="2082620"/>
          <a:ext cx="1572490" cy="62145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4998095-189B-400A-8FBD-3495427A9CD5}">
      <dsp:nvSpPr>
        <dsp:cNvPr id="0" name=""/>
        <dsp:cNvSpPr/>
      </dsp:nvSpPr>
      <dsp:spPr>
        <a:xfrm>
          <a:off x="6072231" y="2185924"/>
          <a:ext cx="1572490" cy="62145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t>Interventional</a:t>
          </a:r>
          <a:endParaRPr lang="en-US" sz="1200" b="1" kern="1200" dirty="0"/>
        </a:p>
      </dsp:txBody>
      <dsp:txXfrm>
        <a:off x="6090433" y="2204126"/>
        <a:ext cx="1536086" cy="585048"/>
      </dsp:txXfrm>
    </dsp:sp>
    <dsp:sp modelId="{51653F0B-3DEF-420D-A1AE-AC2A9C4425EE}">
      <dsp:nvSpPr>
        <dsp:cNvPr id="0" name=""/>
        <dsp:cNvSpPr/>
      </dsp:nvSpPr>
      <dsp:spPr>
        <a:xfrm>
          <a:off x="6260402" y="2988702"/>
          <a:ext cx="978665" cy="62145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4CE4D0C-D30C-46DE-A268-B73465540F7C}">
      <dsp:nvSpPr>
        <dsp:cNvPr id="0" name=""/>
        <dsp:cNvSpPr/>
      </dsp:nvSpPr>
      <dsp:spPr>
        <a:xfrm>
          <a:off x="6369143" y="3092005"/>
          <a:ext cx="978665" cy="62145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b="1" kern="1200" dirty="0" smtClean="0"/>
            <a:t>Clinical trials</a:t>
          </a:r>
          <a:endParaRPr lang="en-US" sz="1000" b="1" kern="1200" dirty="0"/>
        </a:p>
      </dsp:txBody>
      <dsp:txXfrm>
        <a:off x="6387345" y="3110207"/>
        <a:ext cx="942261" cy="585048"/>
      </dsp:txXfrm>
    </dsp:sp>
    <dsp:sp modelId="{EA74B4A6-1965-474D-982F-7C9DA78289E1}">
      <dsp:nvSpPr>
        <dsp:cNvPr id="0" name=""/>
        <dsp:cNvSpPr/>
      </dsp:nvSpPr>
      <dsp:spPr>
        <a:xfrm>
          <a:off x="6260402" y="3894783"/>
          <a:ext cx="978665" cy="62145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1BD8062-C37F-4577-A451-6EFCB7653A48}">
      <dsp:nvSpPr>
        <dsp:cNvPr id="0" name=""/>
        <dsp:cNvSpPr/>
      </dsp:nvSpPr>
      <dsp:spPr>
        <a:xfrm>
          <a:off x="6369143" y="3998087"/>
          <a:ext cx="978665" cy="62145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b="1" kern="1200" dirty="0" smtClean="0"/>
            <a:t>Field Trials</a:t>
          </a:r>
          <a:endParaRPr lang="en-US" sz="1000" b="1" kern="1200" dirty="0"/>
        </a:p>
      </dsp:txBody>
      <dsp:txXfrm>
        <a:off x="6387345" y="4016289"/>
        <a:ext cx="942261" cy="585048"/>
      </dsp:txXfrm>
    </dsp:sp>
    <dsp:sp modelId="{FB5D9215-7C47-4DD3-A607-0454779C93DA}">
      <dsp:nvSpPr>
        <dsp:cNvPr id="0" name=""/>
        <dsp:cNvSpPr/>
      </dsp:nvSpPr>
      <dsp:spPr>
        <a:xfrm>
          <a:off x="6260402" y="4800865"/>
          <a:ext cx="978665" cy="62145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7EB62F1-B503-4789-BB2E-1A7EFEFA0E8B}">
      <dsp:nvSpPr>
        <dsp:cNvPr id="0" name=""/>
        <dsp:cNvSpPr/>
      </dsp:nvSpPr>
      <dsp:spPr>
        <a:xfrm>
          <a:off x="6369143" y="4904168"/>
          <a:ext cx="978665" cy="62145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b="1" kern="1200" dirty="0" smtClean="0"/>
            <a:t>Community Trials</a:t>
          </a:r>
          <a:endParaRPr lang="en-US" sz="1000" b="1" kern="1200" dirty="0"/>
        </a:p>
      </dsp:txBody>
      <dsp:txXfrm>
        <a:off x="6387345" y="4922370"/>
        <a:ext cx="942261" cy="58504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536B26-0219-4EAC-BD5A-B7E6CB53334E}">
      <dsp:nvSpPr>
        <dsp:cNvPr id="0" name=""/>
        <dsp:cNvSpPr/>
      </dsp:nvSpPr>
      <dsp:spPr>
        <a:xfrm>
          <a:off x="6704015" y="4516236"/>
          <a:ext cx="91440" cy="284628"/>
        </a:xfrm>
        <a:custGeom>
          <a:avLst/>
          <a:gdLst/>
          <a:ahLst/>
          <a:cxnLst/>
          <a:rect l="0" t="0" r="0" b="0"/>
          <a:pathLst>
            <a:path>
              <a:moveTo>
                <a:pt x="45720" y="0"/>
              </a:moveTo>
              <a:lnTo>
                <a:pt x="45720" y="28462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E290544-D847-4623-AAA1-45AE21C44132}">
      <dsp:nvSpPr>
        <dsp:cNvPr id="0" name=""/>
        <dsp:cNvSpPr/>
      </dsp:nvSpPr>
      <dsp:spPr>
        <a:xfrm>
          <a:off x="6704015" y="3610155"/>
          <a:ext cx="91440" cy="284628"/>
        </a:xfrm>
        <a:custGeom>
          <a:avLst/>
          <a:gdLst/>
          <a:ahLst/>
          <a:cxnLst/>
          <a:rect l="0" t="0" r="0" b="0"/>
          <a:pathLst>
            <a:path>
              <a:moveTo>
                <a:pt x="45720" y="0"/>
              </a:moveTo>
              <a:lnTo>
                <a:pt x="45720" y="28462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B1D8E67-9B8E-4FA4-8A93-86C36508FC02}">
      <dsp:nvSpPr>
        <dsp:cNvPr id="0" name=""/>
        <dsp:cNvSpPr/>
      </dsp:nvSpPr>
      <dsp:spPr>
        <a:xfrm>
          <a:off x="6704015" y="2704073"/>
          <a:ext cx="91440" cy="284628"/>
        </a:xfrm>
        <a:custGeom>
          <a:avLst/>
          <a:gdLst/>
          <a:ahLst/>
          <a:cxnLst/>
          <a:rect l="0" t="0" r="0" b="0"/>
          <a:pathLst>
            <a:path>
              <a:moveTo>
                <a:pt x="45720" y="0"/>
              </a:moveTo>
              <a:lnTo>
                <a:pt x="45720" y="28462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622A333-CF58-43D4-A91E-E9567F862711}">
      <dsp:nvSpPr>
        <dsp:cNvPr id="0" name=""/>
        <dsp:cNvSpPr/>
      </dsp:nvSpPr>
      <dsp:spPr>
        <a:xfrm>
          <a:off x="5405028" y="1797992"/>
          <a:ext cx="1344707" cy="284628"/>
        </a:xfrm>
        <a:custGeom>
          <a:avLst/>
          <a:gdLst/>
          <a:ahLst/>
          <a:cxnLst/>
          <a:rect l="0" t="0" r="0" b="0"/>
          <a:pathLst>
            <a:path>
              <a:moveTo>
                <a:pt x="0" y="0"/>
              </a:moveTo>
              <a:lnTo>
                <a:pt x="0" y="193966"/>
              </a:lnTo>
              <a:lnTo>
                <a:pt x="1344707" y="193966"/>
              </a:lnTo>
              <a:lnTo>
                <a:pt x="1344707" y="28462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87F037B-5010-44FA-9A07-83654EFE3703}">
      <dsp:nvSpPr>
        <dsp:cNvPr id="0" name=""/>
        <dsp:cNvSpPr/>
      </dsp:nvSpPr>
      <dsp:spPr>
        <a:xfrm>
          <a:off x="3588367" y="4516236"/>
          <a:ext cx="91440" cy="284628"/>
        </a:xfrm>
        <a:custGeom>
          <a:avLst/>
          <a:gdLst/>
          <a:ahLst/>
          <a:cxnLst/>
          <a:rect l="0" t="0" r="0" b="0"/>
          <a:pathLst>
            <a:path>
              <a:moveTo>
                <a:pt x="45720" y="0"/>
              </a:moveTo>
              <a:lnTo>
                <a:pt x="45720" y="28462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12D44F2-A147-4B2C-BCCE-A472FE4C1E38}">
      <dsp:nvSpPr>
        <dsp:cNvPr id="0" name=""/>
        <dsp:cNvSpPr/>
      </dsp:nvSpPr>
      <dsp:spPr>
        <a:xfrm>
          <a:off x="3588367" y="3610155"/>
          <a:ext cx="91440" cy="284628"/>
        </a:xfrm>
        <a:custGeom>
          <a:avLst/>
          <a:gdLst/>
          <a:ahLst/>
          <a:cxnLst/>
          <a:rect l="0" t="0" r="0" b="0"/>
          <a:pathLst>
            <a:path>
              <a:moveTo>
                <a:pt x="45720" y="0"/>
              </a:moveTo>
              <a:lnTo>
                <a:pt x="45720" y="28462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F0028AA4-16DA-4A1E-AED6-C2FF3FFB69E0}">
      <dsp:nvSpPr>
        <dsp:cNvPr id="0" name=""/>
        <dsp:cNvSpPr/>
      </dsp:nvSpPr>
      <dsp:spPr>
        <a:xfrm>
          <a:off x="3588367" y="2704073"/>
          <a:ext cx="91440" cy="284628"/>
        </a:xfrm>
        <a:custGeom>
          <a:avLst/>
          <a:gdLst/>
          <a:ahLst/>
          <a:cxnLst/>
          <a:rect l="0" t="0" r="0" b="0"/>
          <a:pathLst>
            <a:path>
              <a:moveTo>
                <a:pt x="45720" y="0"/>
              </a:moveTo>
              <a:lnTo>
                <a:pt x="45720" y="28462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C01867A-3182-4070-91CE-4CBE50DD93E8}">
      <dsp:nvSpPr>
        <dsp:cNvPr id="0" name=""/>
        <dsp:cNvSpPr/>
      </dsp:nvSpPr>
      <dsp:spPr>
        <a:xfrm>
          <a:off x="3634087" y="1797992"/>
          <a:ext cx="1770940" cy="284628"/>
        </a:xfrm>
        <a:custGeom>
          <a:avLst/>
          <a:gdLst/>
          <a:ahLst/>
          <a:cxnLst/>
          <a:rect l="0" t="0" r="0" b="0"/>
          <a:pathLst>
            <a:path>
              <a:moveTo>
                <a:pt x="1770940" y="0"/>
              </a:moveTo>
              <a:lnTo>
                <a:pt x="1770940" y="193966"/>
              </a:lnTo>
              <a:lnTo>
                <a:pt x="0" y="193966"/>
              </a:lnTo>
              <a:lnTo>
                <a:pt x="0" y="28462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820331B-62A8-49E8-A765-DEB7372C1B8F}">
      <dsp:nvSpPr>
        <dsp:cNvPr id="0" name=""/>
        <dsp:cNvSpPr/>
      </dsp:nvSpPr>
      <dsp:spPr>
        <a:xfrm>
          <a:off x="3413547" y="922213"/>
          <a:ext cx="1991481" cy="284628"/>
        </a:xfrm>
        <a:custGeom>
          <a:avLst/>
          <a:gdLst/>
          <a:ahLst/>
          <a:cxnLst/>
          <a:rect l="0" t="0" r="0" b="0"/>
          <a:pathLst>
            <a:path>
              <a:moveTo>
                <a:pt x="0" y="0"/>
              </a:moveTo>
              <a:lnTo>
                <a:pt x="0" y="193966"/>
              </a:lnTo>
              <a:lnTo>
                <a:pt x="1991481" y="193966"/>
              </a:lnTo>
              <a:lnTo>
                <a:pt x="1991481" y="28462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C1AF0EE-8511-47B3-9DAB-306F9C131014}">
      <dsp:nvSpPr>
        <dsp:cNvPr id="0" name=""/>
        <dsp:cNvSpPr/>
      </dsp:nvSpPr>
      <dsp:spPr>
        <a:xfrm>
          <a:off x="1169563" y="4558383"/>
          <a:ext cx="91440" cy="284628"/>
        </a:xfrm>
        <a:custGeom>
          <a:avLst/>
          <a:gdLst/>
          <a:ahLst/>
          <a:cxnLst/>
          <a:rect l="0" t="0" r="0" b="0"/>
          <a:pathLst>
            <a:path>
              <a:moveTo>
                <a:pt x="45720" y="0"/>
              </a:moveTo>
              <a:lnTo>
                <a:pt x="45720" y="193966"/>
              </a:lnTo>
              <a:lnTo>
                <a:pt x="56681" y="193966"/>
              </a:lnTo>
              <a:lnTo>
                <a:pt x="56681" y="28462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06FA712-4B5E-4121-83EB-DA35CCC9305B}">
      <dsp:nvSpPr>
        <dsp:cNvPr id="0" name=""/>
        <dsp:cNvSpPr/>
      </dsp:nvSpPr>
      <dsp:spPr>
        <a:xfrm>
          <a:off x="1169563" y="3652301"/>
          <a:ext cx="91440" cy="284628"/>
        </a:xfrm>
        <a:custGeom>
          <a:avLst/>
          <a:gdLst/>
          <a:ahLst/>
          <a:cxnLst/>
          <a:rect l="0" t="0" r="0" b="0"/>
          <a:pathLst>
            <a:path>
              <a:moveTo>
                <a:pt x="45720" y="0"/>
              </a:moveTo>
              <a:lnTo>
                <a:pt x="45720" y="284628"/>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95E984-FCA6-45C7-9F0B-1868D7CEDB0F}">
      <dsp:nvSpPr>
        <dsp:cNvPr id="0" name=""/>
        <dsp:cNvSpPr/>
      </dsp:nvSpPr>
      <dsp:spPr>
        <a:xfrm>
          <a:off x="1169563" y="2753448"/>
          <a:ext cx="91440" cy="277401"/>
        </a:xfrm>
        <a:custGeom>
          <a:avLst/>
          <a:gdLst/>
          <a:ahLst/>
          <a:cxnLst/>
          <a:rect l="0" t="0" r="0" b="0"/>
          <a:pathLst>
            <a:path>
              <a:moveTo>
                <a:pt x="45720" y="0"/>
              </a:moveTo>
              <a:lnTo>
                <a:pt x="45720" y="277401"/>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F7C9196-A1C8-4E20-8961-3E5FE05797C3}">
      <dsp:nvSpPr>
        <dsp:cNvPr id="0" name=""/>
        <dsp:cNvSpPr/>
      </dsp:nvSpPr>
      <dsp:spPr>
        <a:xfrm>
          <a:off x="1166383" y="1840139"/>
          <a:ext cx="91440" cy="291856"/>
        </a:xfrm>
        <a:custGeom>
          <a:avLst/>
          <a:gdLst/>
          <a:ahLst/>
          <a:cxnLst/>
          <a:rect l="0" t="0" r="0" b="0"/>
          <a:pathLst>
            <a:path>
              <a:moveTo>
                <a:pt x="45720" y="0"/>
              </a:moveTo>
              <a:lnTo>
                <a:pt x="45720" y="201193"/>
              </a:lnTo>
              <a:lnTo>
                <a:pt x="48900" y="201193"/>
              </a:lnTo>
              <a:lnTo>
                <a:pt x="48900" y="291856"/>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A76BB3D-F474-401B-BA04-BA64A8A2549A}">
      <dsp:nvSpPr>
        <dsp:cNvPr id="0" name=""/>
        <dsp:cNvSpPr/>
      </dsp:nvSpPr>
      <dsp:spPr>
        <a:xfrm>
          <a:off x="1212103" y="922213"/>
          <a:ext cx="2201444" cy="284628"/>
        </a:xfrm>
        <a:custGeom>
          <a:avLst/>
          <a:gdLst/>
          <a:ahLst/>
          <a:cxnLst/>
          <a:rect l="0" t="0" r="0" b="0"/>
          <a:pathLst>
            <a:path>
              <a:moveTo>
                <a:pt x="2201444" y="0"/>
              </a:moveTo>
              <a:lnTo>
                <a:pt x="2201444" y="193966"/>
              </a:lnTo>
              <a:lnTo>
                <a:pt x="0" y="193966"/>
              </a:lnTo>
              <a:lnTo>
                <a:pt x="0" y="284628"/>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5674075-B84C-4C72-B435-8870F1C82DAE}">
      <dsp:nvSpPr>
        <dsp:cNvPr id="0" name=""/>
        <dsp:cNvSpPr/>
      </dsp:nvSpPr>
      <dsp:spPr>
        <a:xfrm>
          <a:off x="2372804" y="4395"/>
          <a:ext cx="2081484" cy="91781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B2397C6-101A-404B-B9E2-1D2D0636DA88}">
      <dsp:nvSpPr>
        <dsp:cNvPr id="0" name=""/>
        <dsp:cNvSpPr/>
      </dsp:nvSpPr>
      <dsp:spPr>
        <a:xfrm>
          <a:off x="2481545" y="107699"/>
          <a:ext cx="2081484" cy="91781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kern="1200" dirty="0" smtClean="0"/>
            <a:t>Epidemiological Studies</a:t>
          </a:r>
          <a:endParaRPr lang="en-US" sz="1600" b="1" kern="1200" dirty="0"/>
        </a:p>
      </dsp:txBody>
      <dsp:txXfrm>
        <a:off x="2508427" y="134581"/>
        <a:ext cx="2027720" cy="864053"/>
      </dsp:txXfrm>
    </dsp:sp>
    <dsp:sp modelId="{4AB956E4-5EA8-4305-9BF9-3C269007622C}">
      <dsp:nvSpPr>
        <dsp:cNvPr id="0" name=""/>
        <dsp:cNvSpPr/>
      </dsp:nvSpPr>
      <dsp:spPr>
        <a:xfrm>
          <a:off x="538771" y="1206841"/>
          <a:ext cx="1346663" cy="63329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E867241-6E45-44FD-B99E-203E788627EA}">
      <dsp:nvSpPr>
        <dsp:cNvPr id="0" name=""/>
        <dsp:cNvSpPr/>
      </dsp:nvSpPr>
      <dsp:spPr>
        <a:xfrm>
          <a:off x="647511" y="1310145"/>
          <a:ext cx="1346663" cy="633297"/>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smtClean="0">
              <a:solidFill>
                <a:srgbClr val="FF0000"/>
              </a:solidFill>
            </a:rPr>
            <a:t>Descriptive</a:t>
          </a:r>
          <a:endParaRPr lang="en-US" sz="1400" b="1" kern="1200" dirty="0">
            <a:solidFill>
              <a:srgbClr val="FF0000"/>
            </a:solidFill>
          </a:endParaRPr>
        </a:p>
      </dsp:txBody>
      <dsp:txXfrm>
        <a:off x="666060" y="1328694"/>
        <a:ext cx="1309565" cy="596199"/>
      </dsp:txXfrm>
    </dsp:sp>
    <dsp:sp modelId="{B3EEA88A-5252-4C01-9488-28CA672B58AB}">
      <dsp:nvSpPr>
        <dsp:cNvPr id="0" name=""/>
        <dsp:cNvSpPr/>
      </dsp:nvSpPr>
      <dsp:spPr>
        <a:xfrm>
          <a:off x="725950" y="2131995"/>
          <a:ext cx="978665" cy="62145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C7CD7CE-744F-4956-9778-2BF47646F478}">
      <dsp:nvSpPr>
        <dsp:cNvPr id="0" name=""/>
        <dsp:cNvSpPr/>
      </dsp:nvSpPr>
      <dsp:spPr>
        <a:xfrm>
          <a:off x="834691" y="2235299"/>
          <a:ext cx="978665" cy="62145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b="1" kern="1200" dirty="0" smtClean="0"/>
            <a:t>Case Report</a:t>
          </a:r>
          <a:endParaRPr lang="en-US" sz="1000" b="1" kern="1200" dirty="0"/>
        </a:p>
      </dsp:txBody>
      <dsp:txXfrm>
        <a:off x="852893" y="2253501"/>
        <a:ext cx="942261" cy="585048"/>
      </dsp:txXfrm>
    </dsp:sp>
    <dsp:sp modelId="{B08F10ED-C599-48B9-80B0-EB29FE978C4C}">
      <dsp:nvSpPr>
        <dsp:cNvPr id="0" name=""/>
        <dsp:cNvSpPr/>
      </dsp:nvSpPr>
      <dsp:spPr>
        <a:xfrm>
          <a:off x="725950" y="3030849"/>
          <a:ext cx="978665" cy="62145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EEB68FD-511E-4F6C-BD8A-BAA54DEA5DBD}">
      <dsp:nvSpPr>
        <dsp:cNvPr id="0" name=""/>
        <dsp:cNvSpPr/>
      </dsp:nvSpPr>
      <dsp:spPr>
        <a:xfrm>
          <a:off x="834691" y="3134152"/>
          <a:ext cx="978665" cy="62145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b="1" kern="1200" dirty="0" smtClean="0"/>
            <a:t>Case-series</a:t>
          </a:r>
          <a:endParaRPr lang="en-US" sz="1000" b="1" kern="1200" dirty="0"/>
        </a:p>
      </dsp:txBody>
      <dsp:txXfrm>
        <a:off x="852893" y="3152354"/>
        <a:ext cx="942261" cy="585048"/>
      </dsp:txXfrm>
    </dsp:sp>
    <dsp:sp modelId="{758AC524-ADCE-4FFC-B57A-053CF7C6C8E6}">
      <dsp:nvSpPr>
        <dsp:cNvPr id="0" name=""/>
        <dsp:cNvSpPr/>
      </dsp:nvSpPr>
      <dsp:spPr>
        <a:xfrm>
          <a:off x="725950" y="3936930"/>
          <a:ext cx="978665" cy="62145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E19E49A-5E83-4C30-B820-E56E20BDD310}">
      <dsp:nvSpPr>
        <dsp:cNvPr id="0" name=""/>
        <dsp:cNvSpPr/>
      </dsp:nvSpPr>
      <dsp:spPr>
        <a:xfrm>
          <a:off x="834691" y="4040234"/>
          <a:ext cx="978665" cy="62145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b="1" kern="1200" dirty="0" smtClean="0"/>
            <a:t>Ecologic</a:t>
          </a:r>
          <a:endParaRPr lang="en-US" sz="1000" b="1" kern="1200" dirty="0"/>
        </a:p>
      </dsp:txBody>
      <dsp:txXfrm>
        <a:off x="852893" y="4058436"/>
        <a:ext cx="942261" cy="585048"/>
      </dsp:txXfrm>
    </dsp:sp>
    <dsp:sp modelId="{AC9DF168-0CCC-4A92-B42E-71E0B2B3207A}">
      <dsp:nvSpPr>
        <dsp:cNvPr id="0" name=""/>
        <dsp:cNvSpPr/>
      </dsp:nvSpPr>
      <dsp:spPr>
        <a:xfrm>
          <a:off x="736911" y="4843011"/>
          <a:ext cx="978665" cy="62145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10B9123-93F0-4A0C-A534-C3382731E444}">
      <dsp:nvSpPr>
        <dsp:cNvPr id="0" name=""/>
        <dsp:cNvSpPr/>
      </dsp:nvSpPr>
      <dsp:spPr>
        <a:xfrm>
          <a:off x="845652" y="4946315"/>
          <a:ext cx="978665" cy="62145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b="1" kern="1200" dirty="0" smtClean="0"/>
            <a:t>Cross-sectional</a:t>
          </a:r>
          <a:endParaRPr lang="en-US" sz="1000" b="1" kern="1200" dirty="0"/>
        </a:p>
      </dsp:txBody>
      <dsp:txXfrm>
        <a:off x="863854" y="4964517"/>
        <a:ext cx="942261" cy="585048"/>
      </dsp:txXfrm>
    </dsp:sp>
    <dsp:sp modelId="{16F506C5-0E71-40F7-8D44-C8238FEDA30F}">
      <dsp:nvSpPr>
        <dsp:cNvPr id="0" name=""/>
        <dsp:cNvSpPr/>
      </dsp:nvSpPr>
      <dsp:spPr>
        <a:xfrm>
          <a:off x="4656084" y="1206841"/>
          <a:ext cx="1497887" cy="591150"/>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1D9427E-87D9-45ED-B70E-5CD1B69C8B96}">
      <dsp:nvSpPr>
        <dsp:cNvPr id="0" name=""/>
        <dsp:cNvSpPr/>
      </dsp:nvSpPr>
      <dsp:spPr>
        <a:xfrm>
          <a:off x="4764825" y="1310145"/>
          <a:ext cx="1497887" cy="59115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smtClean="0">
              <a:solidFill>
                <a:srgbClr val="FF0000"/>
              </a:solidFill>
            </a:rPr>
            <a:t>Analytical</a:t>
          </a:r>
          <a:endParaRPr lang="en-US" sz="1400" b="1" kern="1200" dirty="0">
            <a:solidFill>
              <a:srgbClr val="FF0000"/>
            </a:solidFill>
          </a:endParaRPr>
        </a:p>
      </dsp:txBody>
      <dsp:txXfrm>
        <a:off x="4782139" y="1327459"/>
        <a:ext cx="1463259" cy="556522"/>
      </dsp:txXfrm>
    </dsp:sp>
    <dsp:sp modelId="{C1F29153-95E7-4EB8-8166-3CF620AFBB4B}">
      <dsp:nvSpPr>
        <dsp:cNvPr id="0" name=""/>
        <dsp:cNvSpPr/>
      </dsp:nvSpPr>
      <dsp:spPr>
        <a:xfrm>
          <a:off x="2929223" y="2082620"/>
          <a:ext cx="1409728" cy="62145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52107E5-8A31-458B-B8EA-2F09B5E84D35}">
      <dsp:nvSpPr>
        <dsp:cNvPr id="0" name=""/>
        <dsp:cNvSpPr/>
      </dsp:nvSpPr>
      <dsp:spPr>
        <a:xfrm>
          <a:off x="3037963" y="2185924"/>
          <a:ext cx="1409728" cy="62145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t>Observational</a:t>
          </a:r>
          <a:endParaRPr lang="en-US" sz="1200" b="1" kern="1200" dirty="0"/>
        </a:p>
      </dsp:txBody>
      <dsp:txXfrm>
        <a:off x="3056165" y="2204126"/>
        <a:ext cx="1373324" cy="585048"/>
      </dsp:txXfrm>
    </dsp:sp>
    <dsp:sp modelId="{291C2E63-9BEF-4537-9299-85F256DDC6F3}">
      <dsp:nvSpPr>
        <dsp:cNvPr id="0" name=""/>
        <dsp:cNvSpPr/>
      </dsp:nvSpPr>
      <dsp:spPr>
        <a:xfrm>
          <a:off x="3144754" y="2988702"/>
          <a:ext cx="978665" cy="62145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6AFF2F2-982C-4A7B-96DB-E73AC36D1909}">
      <dsp:nvSpPr>
        <dsp:cNvPr id="0" name=""/>
        <dsp:cNvSpPr/>
      </dsp:nvSpPr>
      <dsp:spPr>
        <a:xfrm>
          <a:off x="3253495" y="3092005"/>
          <a:ext cx="978665" cy="62145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b="1" kern="1200" dirty="0" smtClean="0"/>
            <a:t>Cross- Sectional</a:t>
          </a:r>
          <a:endParaRPr lang="en-US" sz="1000" b="1" kern="1200" dirty="0"/>
        </a:p>
      </dsp:txBody>
      <dsp:txXfrm>
        <a:off x="3271697" y="3110207"/>
        <a:ext cx="942261" cy="585048"/>
      </dsp:txXfrm>
    </dsp:sp>
    <dsp:sp modelId="{8A993F15-7279-42F4-B156-5A9FD7744BA2}">
      <dsp:nvSpPr>
        <dsp:cNvPr id="0" name=""/>
        <dsp:cNvSpPr/>
      </dsp:nvSpPr>
      <dsp:spPr>
        <a:xfrm>
          <a:off x="3144754" y="3894783"/>
          <a:ext cx="978665" cy="62145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8B7668C-B6C1-40F1-A557-D84008A4E33E}">
      <dsp:nvSpPr>
        <dsp:cNvPr id="0" name=""/>
        <dsp:cNvSpPr/>
      </dsp:nvSpPr>
      <dsp:spPr>
        <a:xfrm>
          <a:off x="3253495" y="3998087"/>
          <a:ext cx="978665" cy="62145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b="1" kern="1200" dirty="0" smtClean="0"/>
            <a:t>Case-Control</a:t>
          </a:r>
          <a:endParaRPr lang="en-US" sz="1000" b="1" kern="1200" dirty="0"/>
        </a:p>
      </dsp:txBody>
      <dsp:txXfrm>
        <a:off x="3271697" y="4016289"/>
        <a:ext cx="942261" cy="585048"/>
      </dsp:txXfrm>
    </dsp:sp>
    <dsp:sp modelId="{46AF0401-0A47-407F-B6E1-39A7586FACE7}">
      <dsp:nvSpPr>
        <dsp:cNvPr id="0" name=""/>
        <dsp:cNvSpPr/>
      </dsp:nvSpPr>
      <dsp:spPr>
        <a:xfrm>
          <a:off x="3144754" y="4800865"/>
          <a:ext cx="978665" cy="62145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4F7EDFA-56CA-4097-99D6-204843D46C40}">
      <dsp:nvSpPr>
        <dsp:cNvPr id="0" name=""/>
        <dsp:cNvSpPr/>
      </dsp:nvSpPr>
      <dsp:spPr>
        <a:xfrm>
          <a:off x="3253495" y="4904168"/>
          <a:ext cx="978665" cy="62145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b="1" kern="1200" dirty="0" smtClean="0"/>
            <a:t>Cohort</a:t>
          </a:r>
          <a:endParaRPr lang="en-US" sz="1000" b="1" kern="1200" dirty="0"/>
        </a:p>
      </dsp:txBody>
      <dsp:txXfrm>
        <a:off x="3271697" y="4922370"/>
        <a:ext cx="942261" cy="585048"/>
      </dsp:txXfrm>
    </dsp:sp>
    <dsp:sp modelId="{93CEAE03-B984-4714-9D2A-D9EAAC7242F4}">
      <dsp:nvSpPr>
        <dsp:cNvPr id="0" name=""/>
        <dsp:cNvSpPr/>
      </dsp:nvSpPr>
      <dsp:spPr>
        <a:xfrm>
          <a:off x="5963490" y="2082620"/>
          <a:ext cx="1572490" cy="62145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4998095-189B-400A-8FBD-3495427A9CD5}">
      <dsp:nvSpPr>
        <dsp:cNvPr id="0" name=""/>
        <dsp:cNvSpPr/>
      </dsp:nvSpPr>
      <dsp:spPr>
        <a:xfrm>
          <a:off x="6072231" y="2185924"/>
          <a:ext cx="1572490" cy="62145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533400">
            <a:lnSpc>
              <a:spcPct val="90000"/>
            </a:lnSpc>
            <a:spcBef>
              <a:spcPct val="0"/>
            </a:spcBef>
            <a:spcAft>
              <a:spcPct val="35000"/>
            </a:spcAft>
          </a:pPr>
          <a:r>
            <a:rPr lang="en-US" sz="1200" b="1" kern="1200" dirty="0" smtClean="0"/>
            <a:t>Interventional</a:t>
          </a:r>
          <a:endParaRPr lang="en-US" sz="1200" b="1" kern="1200" dirty="0"/>
        </a:p>
      </dsp:txBody>
      <dsp:txXfrm>
        <a:off x="6090433" y="2204126"/>
        <a:ext cx="1536086" cy="585048"/>
      </dsp:txXfrm>
    </dsp:sp>
    <dsp:sp modelId="{51653F0B-3DEF-420D-A1AE-AC2A9C4425EE}">
      <dsp:nvSpPr>
        <dsp:cNvPr id="0" name=""/>
        <dsp:cNvSpPr/>
      </dsp:nvSpPr>
      <dsp:spPr>
        <a:xfrm>
          <a:off x="6260402" y="2988702"/>
          <a:ext cx="978665" cy="62145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4CE4D0C-D30C-46DE-A268-B73465540F7C}">
      <dsp:nvSpPr>
        <dsp:cNvPr id="0" name=""/>
        <dsp:cNvSpPr/>
      </dsp:nvSpPr>
      <dsp:spPr>
        <a:xfrm>
          <a:off x="6369143" y="3092005"/>
          <a:ext cx="978665" cy="62145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b="1" kern="1200" dirty="0" smtClean="0"/>
            <a:t>Clinical trials</a:t>
          </a:r>
          <a:endParaRPr lang="en-US" sz="1000" b="1" kern="1200" dirty="0"/>
        </a:p>
      </dsp:txBody>
      <dsp:txXfrm>
        <a:off x="6387345" y="3110207"/>
        <a:ext cx="942261" cy="585048"/>
      </dsp:txXfrm>
    </dsp:sp>
    <dsp:sp modelId="{EA74B4A6-1965-474D-982F-7C9DA78289E1}">
      <dsp:nvSpPr>
        <dsp:cNvPr id="0" name=""/>
        <dsp:cNvSpPr/>
      </dsp:nvSpPr>
      <dsp:spPr>
        <a:xfrm>
          <a:off x="6260402" y="3894783"/>
          <a:ext cx="978665" cy="62145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1BD8062-C37F-4577-A451-6EFCB7653A48}">
      <dsp:nvSpPr>
        <dsp:cNvPr id="0" name=""/>
        <dsp:cNvSpPr/>
      </dsp:nvSpPr>
      <dsp:spPr>
        <a:xfrm>
          <a:off x="6369143" y="3998087"/>
          <a:ext cx="978665" cy="62145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b="1" kern="1200" dirty="0" smtClean="0"/>
            <a:t>Field Trials</a:t>
          </a:r>
          <a:endParaRPr lang="en-US" sz="1000" b="1" kern="1200" dirty="0"/>
        </a:p>
      </dsp:txBody>
      <dsp:txXfrm>
        <a:off x="6387345" y="4016289"/>
        <a:ext cx="942261" cy="585048"/>
      </dsp:txXfrm>
    </dsp:sp>
    <dsp:sp modelId="{FB5D9215-7C47-4DD3-A607-0454779C93DA}">
      <dsp:nvSpPr>
        <dsp:cNvPr id="0" name=""/>
        <dsp:cNvSpPr/>
      </dsp:nvSpPr>
      <dsp:spPr>
        <a:xfrm>
          <a:off x="6260402" y="4800865"/>
          <a:ext cx="978665" cy="62145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7EB62F1-B503-4789-BB2E-1A7EFEFA0E8B}">
      <dsp:nvSpPr>
        <dsp:cNvPr id="0" name=""/>
        <dsp:cNvSpPr/>
      </dsp:nvSpPr>
      <dsp:spPr>
        <a:xfrm>
          <a:off x="6369143" y="4904168"/>
          <a:ext cx="978665" cy="62145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lvl="0" algn="ctr" defTabSz="444500">
            <a:lnSpc>
              <a:spcPct val="90000"/>
            </a:lnSpc>
            <a:spcBef>
              <a:spcPct val="0"/>
            </a:spcBef>
            <a:spcAft>
              <a:spcPct val="35000"/>
            </a:spcAft>
          </a:pPr>
          <a:r>
            <a:rPr lang="en-US" sz="1000" b="1" kern="1200" dirty="0" smtClean="0"/>
            <a:t>Community Trials</a:t>
          </a:r>
          <a:endParaRPr lang="en-US" sz="1000" b="1" kern="1200" dirty="0"/>
        </a:p>
      </dsp:txBody>
      <dsp:txXfrm>
        <a:off x="6387345" y="4922370"/>
        <a:ext cx="942261" cy="585048"/>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cs typeface="Arial" pitchFamily="34"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cs typeface="Arial" pitchFamily="34" charset="0"/>
              </a:defRPr>
            </a:lvl1pPr>
          </a:lstStyle>
          <a:p>
            <a:pPr>
              <a:defRPr/>
            </a:pPr>
            <a:fld id="{C95546DE-6650-4E72-B054-BA01FAB7AD24}" type="datetimeFigureOut">
              <a:rPr lang="en-US"/>
              <a:pPr>
                <a:defRPr/>
              </a:pPr>
              <a:t>10/19/2016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cs typeface="Arial" pitchFamily="34"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F017FBB3-2A9F-415D-8D2A-8F764FB8EBC0}" type="slidenum">
              <a:rPr lang="en-US"/>
              <a:pPr>
                <a:defRPr/>
              </a:pPr>
              <a:t>‹#›</a:t>
            </a:fld>
            <a:endParaRPr lang="en-US"/>
          </a:p>
        </p:txBody>
      </p:sp>
    </p:spTree>
    <p:extLst>
      <p:ext uri="{BB962C8B-B14F-4D97-AF65-F5344CB8AC3E}">
        <p14:creationId xmlns:p14="http://schemas.microsoft.com/office/powerpoint/2010/main" val="19675263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71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cs typeface="Arial" charset="0"/>
              </a:defRPr>
            </a:lvl1pPr>
            <a:lvl2pPr marL="742950" indent="-285750">
              <a:defRPr>
                <a:solidFill>
                  <a:schemeClr val="tx1"/>
                </a:solidFill>
                <a:latin typeface="Verdana" pitchFamily="34" charset="0"/>
                <a:cs typeface="Arial" charset="0"/>
              </a:defRPr>
            </a:lvl2pPr>
            <a:lvl3pPr marL="1143000" indent="-228600">
              <a:defRPr>
                <a:solidFill>
                  <a:schemeClr val="tx1"/>
                </a:solidFill>
                <a:latin typeface="Verdana" pitchFamily="34" charset="0"/>
                <a:cs typeface="Arial" charset="0"/>
              </a:defRPr>
            </a:lvl3pPr>
            <a:lvl4pPr marL="1600200" indent="-228600">
              <a:defRPr>
                <a:solidFill>
                  <a:schemeClr val="tx1"/>
                </a:solidFill>
                <a:latin typeface="Verdana" pitchFamily="34" charset="0"/>
                <a:cs typeface="Arial" charset="0"/>
              </a:defRPr>
            </a:lvl4pPr>
            <a:lvl5pPr marL="2057400" indent="-22860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fld id="{4D2A31D5-ECEF-4EC0-9976-A1EC6530E43A}" type="slidenum">
              <a:rPr lang="en-US" altLang="en-US" smtClean="0"/>
              <a:pPr/>
              <a:t>26</a:t>
            </a:fld>
            <a:endParaRPr lang="en-US" altLang="en-US" smtClean="0"/>
          </a:p>
        </p:txBody>
      </p:sp>
    </p:spTree>
    <p:extLst>
      <p:ext uri="{BB962C8B-B14F-4D97-AF65-F5344CB8AC3E}">
        <p14:creationId xmlns:p14="http://schemas.microsoft.com/office/powerpoint/2010/main" val="36038882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AutoShape 7"/>
          <p:cNvSpPr>
            <a:spLocks noChangeArrowheads="1"/>
          </p:cNvSpPr>
          <p:nvPr/>
        </p:nvSpPr>
        <p:spPr bwMode="auto">
          <a:xfrm>
            <a:off x="685800" y="2393950"/>
            <a:ext cx="7772400" cy="109538"/>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618" y="0"/>
                </a:lnTo>
                <a:lnTo>
                  <a:pt x="618" y="1000"/>
                </a:lnTo>
                <a:lnTo>
                  <a:pt x="0" y="1000"/>
                </a:lnTo>
                <a:lnTo>
                  <a:pt x="0" y="0"/>
                </a:lnTo>
                <a:close/>
              </a:path>
              <a:path w="1000" h="1000">
                <a:moveTo>
                  <a:pt x="0" y="0"/>
                </a:moveTo>
                <a:lnTo>
                  <a:pt x="1000" y="0"/>
                </a:lnTo>
              </a:path>
            </a:pathLst>
          </a:custGeom>
          <a:solidFill>
            <a:schemeClr val="accent2"/>
          </a:solidFill>
          <a:ln w="9525">
            <a:solidFill>
              <a:schemeClr val="accent2"/>
            </a:solidFill>
            <a:round/>
            <a:headEnd/>
            <a:tailEnd/>
          </a:ln>
        </p:spPr>
        <p:txBody>
          <a:bodyPr/>
          <a:lstStyle/>
          <a:p>
            <a:endParaRPr lang="en-US"/>
          </a:p>
        </p:txBody>
      </p:sp>
      <p:sp>
        <p:nvSpPr>
          <p:cNvPr id="57346" name="Rectangle 2"/>
          <p:cNvSpPr>
            <a:spLocks noGrp="1" noChangeArrowheads="1"/>
          </p:cNvSpPr>
          <p:nvPr>
            <p:ph type="ctrTitle"/>
          </p:nvPr>
        </p:nvSpPr>
        <p:spPr>
          <a:xfrm>
            <a:off x="685800" y="990600"/>
            <a:ext cx="7772400" cy="1371600"/>
          </a:xfrm>
        </p:spPr>
        <p:txBody>
          <a:bodyPr/>
          <a:lstStyle>
            <a:lvl1pPr>
              <a:defRPr sz="4000"/>
            </a:lvl1pPr>
          </a:lstStyle>
          <a:p>
            <a:r>
              <a:rPr lang="en-US"/>
              <a:t>Click to edit Master title style</a:t>
            </a:r>
          </a:p>
        </p:txBody>
      </p:sp>
      <p:sp>
        <p:nvSpPr>
          <p:cNvPr id="57347" name="Rectangle 3"/>
          <p:cNvSpPr>
            <a:spLocks noGrp="1" noChangeArrowheads="1"/>
          </p:cNvSpPr>
          <p:nvPr>
            <p:ph type="subTitle" idx="1"/>
          </p:nvPr>
        </p:nvSpPr>
        <p:spPr>
          <a:xfrm>
            <a:off x="1447800" y="3429000"/>
            <a:ext cx="7010400" cy="1600200"/>
          </a:xfrm>
        </p:spPr>
        <p:txBody>
          <a:bodyPr/>
          <a:lstStyle>
            <a:lvl1pPr marL="0" indent="0">
              <a:buFont typeface="Wingdings" pitchFamily="2" charset="2"/>
              <a:buNone/>
              <a:defRPr sz="2800"/>
            </a:lvl1pPr>
          </a:lstStyle>
          <a:p>
            <a:r>
              <a:rPr lang="en-US"/>
              <a:t>Click to edit Master subtitle style</a:t>
            </a:r>
          </a:p>
        </p:txBody>
      </p:sp>
      <p:sp>
        <p:nvSpPr>
          <p:cNvPr id="5" name="Rectangle 4"/>
          <p:cNvSpPr>
            <a:spLocks noGrp="1" noChangeArrowheads="1"/>
          </p:cNvSpPr>
          <p:nvPr>
            <p:ph type="dt" sz="half" idx="10"/>
          </p:nvPr>
        </p:nvSpPr>
        <p:spPr>
          <a:xfrm>
            <a:off x="685800" y="6248400"/>
            <a:ext cx="1905000" cy="457200"/>
          </a:xfrm>
        </p:spPr>
        <p:txBody>
          <a:bodyPr/>
          <a:lstStyle>
            <a:lvl1pPr>
              <a:defRPr/>
            </a:lvl1pPr>
          </a:lstStyle>
          <a:p>
            <a:pPr>
              <a:defRPr/>
            </a:pPr>
            <a:fld id="{EA57ACB8-615B-42DA-B917-A937EFACFFD6}" type="datetime1">
              <a:rPr lang="en-US" smtClean="0"/>
              <a:t>10/19/2016</a:t>
            </a:fld>
            <a:endParaRPr lang="en-US"/>
          </a:p>
        </p:txBody>
      </p:sp>
      <p:sp>
        <p:nvSpPr>
          <p:cNvPr id="6" name="Rectangle 5"/>
          <p:cNvSpPr>
            <a:spLocks noGrp="1" noChangeArrowheads="1"/>
          </p:cNvSpPr>
          <p:nvPr>
            <p:ph type="ftr" sz="quarter" idx="11"/>
          </p:nvPr>
        </p:nvSpPr>
        <p:spPr>
          <a:xfrm>
            <a:off x="3124200" y="6248400"/>
            <a:ext cx="2895600" cy="457200"/>
          </a:xfrm>
        </p:spPr>
        <p:txBody>
          <a:bodyPr/>
          <a:lstStyle>
            <a:lvl1pPr>
              <a:defRPr/>
            </a:lvl1pPr>
          </a:lstStyle>
          <a:p>
            <a:pPr>
              <a:defRPr/>
            </a:pPr>
            <a:r>
              <a:rPr lang="en-US" smtClean="0"/>
              <a:t>Study Types</a:t>
            </a:r>
            <a:endParaRPr lang="en-US"/>
          </a:p>
        </p:txBody>
      </p:sp>
      <p:sp>
        <p:nvSpPr>
          <p:cNvPr id="7" name="Rectangle 6"/>
          <p:cNvSpPr>
            <a:spLocks noGrp="1" noChangeArrowheads="1"/>
          </p:cNvSpPr>
          <p:nvPr>
            <p:ph type="sldNum" sz="quarter" idx="12"/>
          </p:nvPr>
        </p:nvSpPr>
        <p:spPr>
          <a:xfrm>
            <a:off x="6553200" y="6248400"/>
            <a:ext cx="1905000" cy="457200"/>
          </a:xfrm>
        </p:spPr>
        <p:txBody>
          <a:bodyPr/>
          <a:lstStyle>
            <a:lvl1pPr>
              <a:defRPr/>
            </a:lvl1pPr>
          </a:lstStyle>
          <a:p>
            <a:pPr>
              <a:defRPr/>
            </a:pPr>
            <a:fld id="{7FCD314B-EE98-42A0-96B4-1A2744121BC2}" type="slidenum">
              <a:rPr lang="ar-SA"/>
              <a:pPr>
                <a:defRPr/>
              </a:pPr>
              <a:t>‹#›</a:t>
            </a:fld>
            <a:endParaRPr lang="en-US"/>
          </a:p>
        </p:txBody>
      </p:sp>
    </p:spTree>
    <p:extLst>
      <p:ext uri="{BB962C8B-B14F-4D97-AF65-F5344CB8AC3E}">
        <p14:creationId xmlns:p14="http://schemas.microsoft.com/office/powerpoint/2010/main" val="38244081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fld id="{0A4B6AC7-CDC4-46B3-8D6A-9F9BD479BEEA}" type="datetime1">
              <a:rPr lang="en-US" smtClean="0"/>
              <a:t>10/19/2016</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r>
              <a:rPr lang="en-US" smtClean="0"/>
              <a:t>Study Types</a:t>
            </a:r>
            <a:endParaRPr lang="en-US"/>
          </a:p>
        </p:txBody>
      </p:sp>
      <p:sp>
        <p:nvSpPr>
          <p:cNvPr id="6" name="Rectangle 8"/>
          <p:cNvSpPr>
            <a:spLocks noGrp="1" noChangeArrowheads="1"/>
          </p:cNvSpPr>
          <p:nvPr>
            <p:ph type="sldNum" sz="quarter" idx="12"/>
          </p:nvPr>
        </p:nvSpPr>
        <p:spPr>
          <a:ln/>
        </p:spPr>
        <p:txBody>
          <a:bodyPr/>
          <a:lstStyle>
            <a:lvl1pPr>
              <a:defRPr/>
            </a:lvl1pPr>
          </a:lstStyle>
          <a:p>
            <a:pPr>
              <a:defRPr/>
            </a:pPr>
            <a:fld id="{D01B068F-474A-4202-8E4C-2A3C3D741935}" type="slidenum">
              <a:rPr lang="ar-SA"/>
              <a:pPr>
                <a:defRPr/>
              </a:pPr>
              <a:t>‹#›</a:t>
            </a:fld>
            <a:endParaRPr lang="en-US"/>
          </a:p>
        </p:txBody>
      </p:sp>
    </p:spTree>
    <p:extLst>
      <p:ext uri="{BB962C8B-B14F-4D97-AF65-F5344CB8AC3E}">
        <p14:creationId xmlns:p14="http://schemas.microsoft.com/office/powerpoint/2010/main" val="4229245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3838" y="304800"/>
            <a:ext cx="2001837" cy="571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566738" y="304800"/>
            <a:ext cx="5854700" cy="5715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dt" sz="half" idx="10"/>
          </p:nvPr>
        </p:nvSpPr>
        <p:spPr>
          <a:ln/>
        </p:spPr>
        <p:txBody>
          <a:bodyPr/>
          <a:lstStyle>
            <a:lvl1pPr>
              <a:defRPr/>
            </a:lvl1pPr>
          </a:lstStyle>
          <a:p>
            <a:pPr>
              <a:defRPr/>
            </a:pPr>
            <a:fld id="{88BBFF83-0771-44D3-ACD2-E92FAB9734EC}" type="datetime1">
              <a:rPr lang="en-US" smtClean="0"/>
              <a:t>10/19/2016</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r>
              <a:rPr lang="en-US" smtClean="0"/>
              <a:t>Study Types</a:t>
            </a:r>
            <a:endParaRPr lang="en-US"/>
          </a:p>
        </p:txBody>
      </p:sp>
      <p:sp>
        <p:nvSpPr>
          <p:cNvPr id="6" name="Rectangle 8"/>
          <p:cNvSpPr>
            <a:spLocks noGrp="1" noChangeArrowheads="1"/>
          </p:cNvSpPr>
          <p:nvPr>
            <p:ph type="sldNum" sz="quarter" idx="12"/>
          </p:nvPr>
        </p:nvSpPr>
        <p:spPr>
          <a:ln/>
        </p:spPr>
        <p:txBody>
          <a:bodyPr/>
          <a:lstStyle>
            <a:lvl1pPr>
              <a:defRPr/>
            </a:lvl1pPr>
          </a:lstStyle>
          <a:p>
            <a:pPr>
              <a:defRPr/>
            </a:pPr>
            <a:fld id="{D7F0F564-7A65-4AE9-937F-84DD6BF13012}" type="slidenum">
              <a:rPr lang="ar-SA"/>
              <a:pPr>
                <a:defRPr/>
              </a:pPr>
              <a:t>‹#›</a:t>
            </a:fld>
            <a:endParaRPr lang="en-US"/>
          </a:p>
        </p:txBody>
      </p:sp>
    </p:spTree>
    <p:extLst>
      <p:ext uri="{BB962C8B-B14F-4D97-AF65-F5344CB8AC3E}">
        <p14:creationId xmlns:p14="http://schemas.microsoft.com/office/powerpoint/2010/main" val="2942746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574675" y="304800"/>
            <a:ext cx="8001000" cy="1216025"/>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566738" y="1752600"/>
            <a:ext cx="8001000" cy="4267200"/>
          </a:xfrm>
        </p:spPr>
        <p:txBody>
          <a:bodyPr/>
          <a:lstStyle/>
          <a:p>
            <a:pPr lvl="0"/>
            <a:endParaRPr lang="en-US" noProof="0" smtClean="0"/>
          </a:p>
        </p:txBody>
      </p:sp>
      <p:sp>
        <p:nvSpPr>
          <p:cNvPr id="4" name="Rectangle 6"/>
          <p:cNvSpPr>
            <a:spLocks noGrp="1" noChangeArrowheads="1"/>
          </p:cNvSpPr>
          <p:nvPr>
            <p:ph type="dt" sz="half" idx="10"/>
          </p:nvPr>
        </p:nvSpPr>
        <p:spPr>
          <a:ln/>
        </p:spPr>
        <p:txBody>
          <a:bodyPr/>
          <a:lstStyle>
            <a:lvl1pPr>
              <a:defRPr/>
            </a:lvl1pPr>
          </a:lstStyle>
          <a:p>
            <a:pPr>
              <a:defRPr/>
            </a:pPr>
            <a:fld id="{6477AE72-2FBA-4D87-AD74-BE7E88D9EDE4}" type="datetime1">
              <a:rPr lang="en-US" smtClean="0"/>
              <a:t>10/19/2016</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r>
              <a:rPr lang="en-US" smtClean="0"/>
              <a:t>Study Types</a:t>
            </a:r>
            <a:endParaRPr lang="en-US"/>
          </a:p>
        </p:txBody>
      </p:sp>
      <p:sp>
        <p:nvSpPr>
          <p:cNvPr id="6" name="Rectangle 8"/>
          <p:cNvSpPr>
            <a:spLocks noGrp="1" noChangeArrowheads="1"/>
          </p:cNvSpPr>
          <p:nvPr>
            <p:ph type="sldNum" sz="quarter" idx="12"/>
          </p:nvPr>
        </p:nvSpPr>
        <p:spPr>
          <a:ln/>
        </p:spPr>
        <p:txBody>
          <a:bodyPr/>
          <a:lstStyle>
            <a:lvl1pPr>
              <a:defRPr/>
            </a:lvl1pPr>
          </a:lstStyle>
          <a:p>
            <a:pPr>
              <a:defRPr/>
            </a:pPr>
            <a:fld id="{65E6BACD-9E30-4875-B4E0-CE1EB75E3802}" type="slidenum">
              <a:rPr lang="ar-SA"/>
              <a:pPr>
                <a:defRPr/>
              </a:pPr>
              <a:t>‹#›</a:t>
            </a:fld>
            <a:endParaRPr lang="en-US"/>
          </a:p>
        </p:txBody>
      </p:sp>
    </p:spTree>
    <p:extLst>
      <p:ext uri="{BB962C8B-B14F-4D97-AF65-F5344CB8AC3E}">
        <p14:creationId xmlns:p14="http://schemas.microsoft.com/office/powerpoint/2010/main" val="20788054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74675" y="304800"/>
            <a:ext cx="8001000" cy="12160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66738" y="1752600"/>
            <a:ext cx="3924300" cy="4267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752600"/>
            <a:ext cx="3924300" cy="4267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ln/>
        </p:spPr>
        <p:txBody>
          <a:bodyPr/>
          <a:lstStyle>
            <a:lvl1pPr>
              <a:defRPr/>
            </a:lvl1pPr>
          </a:lstStyle>
          <a:p>
            <a:pPr>
              <a:defRPr/>
            </a:pPr>
            <a:fld id="{B2BC01D8-2103-4CFB-8F9D-27157FD1F790}" type="datetime1">
              <a:rPr lang="en-US" smtClean="0"/>
              <a:t>10/19/2016</a:t>
            </a:fld>
            <a:endParaRPr lang="en-US"/>
          </a:p>
        </p:txBody>
      </p:sp>
      <p:sp>
        <p:nvSpPr>
          <p:cNvPr id="6" name="Rectangle 7"/>
          <p:cNvSpPr>
            <a:spLocks noGrp="1" noChangeArrowheads="1"/>
          </p:cNvSpPr>
          <p:nvPr>
            <p:ph type="ftr" sz="quarter" idx="11"/>
          </p:nvPr>
        </p:nvSpPr>
        <p:spPr>
          <a:ln/>
        </p:spPr>
        <p:txBody>
          <a:bodyPr/>
          <a:lstStyle>
            <a:lvl1pPr>
              <a:defRPr/>
            </a:lvl1pPr>
          </a:lstStyle>
          <a:p>
            <a:pPr>
              <a:defRPr/>
            </a:pPr>
            <a:r>
              <a:rPr lang="en-US" smtClean="0"/>
              <a:t>Study Types</a:t>
            </a:r>
            <a:endParaRPr lang="en-US"/>
          </a:p>
        </p:txBody>
      </p:sp>
      <p:sp>
        <p:nvSpPr>
          <p:cNvPr id="7" name="Rectangle 8"/>
          <p:cNvSpPr>
            <a:spLocks noGrp="1" noChangeArrowheads="1"/>
          </p:cNvSpPr>
          <p:nvPr>
            <p:ph type="sldNum" sz="quarter" idx="12"/>
          </p:nvPr>
        </p:nvSpPr>
        <p:spPr>
          <a:ln/>
        </p:spPr>
        <p:txBody>
          <a:bodyPr/>
          <a:lstStyle>
            <a:lvl1pPr>
              <a:defRPr/>
            </a:lvl1pPr>
          </a:lstStyle>
          <a:p>
            <a:pPr>
              <a:defRPr/>
            </a:pPr>
            <a:fld id="{0946F646-A52E-458F-9B4A-BF0D8D5939E8}" type="slidenum">
              <a:rPr lang="ar-SA"/>
              <a:pPr>
                <a:defRPr/>
              </a:pPr>
              <a:t>‹#›</a:t>
            </a:fld>
            <a:endParaRPr lang="en-US"/>
          </a:p>
        </p:txBody>
      </p:sp>
    </p:spTree>
    <p:extLst>
      <p:ext uri="{BB962C8B-B14F-4D97-AF65-F5344CB8AC3E}">
        <p14:creationId xmlns:p14="http://schemas.microsoft.com/office/powerpoint/2010/main" val="13934855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574675" y="304800"/>
            <a:ext cx="8001000" cy="1216025"/>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566738" y="1752600"/>
            <a:ext cx="8001000" cy="4267200"/>
          </a:xfrm>
        </p:spPr>
        <p:txBody>
          <a:bodyPr/>
          <a:lstStyle/>
          <a:p>
            <a:pPr lvl="0"/>
            <a:endParaRPr lang="en-US" noProof="0" smtClean="0"/>
          </a:p>
        </p:txBody>
      </p:sp>
      <p:sp>
        <p:nvSpPr>
          <p:cNvPr id="4" name="Rectangle 6"/>
          <p:cNvSpPr>
            <a:spLocks noGrp="1" noChangeArrowheads="1"/>
          </p:cNvSpPr>
          <p:nvPr>
            <p:ph type="dt" sz="half" idx="10"/>
          </p:nvPr>
        </p:nvSpPr>
        <p:spPr>
          <a:ln/>
        </p:spPr>
        <p:txBody>
          <a:bodyPr/>
          <a:lstStyle>
            <a:lvl1pPr>
              <a:defRPr/>
            </a:lvl1pPr>
          </a:lstStyle>
          <a:p>
            <a:pPr>
              <a:defRPr/>
            </a:pPr>
            <a:fld id="{FECFD45A-D992-4634-B9AF-C5A3AC6B9930}" type="datetime1">
              <a:rPr lang="en-US" smtClean="0"/>
              <a:t>10/19/2016</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r>
              <a:rPr lang="en-US" smtClean="0"/>
              <a:t>Study Types</a:t>
            </a:r>
            <a:endParaRPr lang="en-US"/>
          </a:p>
        </p:txBody>
      </p:sp>
      <p:sp>
        <p:nvSpPr>
          <p:cNvPr id="6" name="Rectangle 8"/>
          <p:cNvSpPr>
            <a:spLocks noGrp="1" noChangeArrowheads="1"/>
          </p:cNvSpPr>
          <p:nvPr>
            <p:ph type="sldNum" sz="quarter" idx="12"/>
          </p:nvPr>
        </p:nvSpPr>
        <p:spPr>
          <a:ln/>
        </p:spPr>
        <p:txBody>
          <a:bodyPr/>
          <a:lstStyle>
            <a:lvl1pPr>
              <a:defRPr/>
            </a:lvl1pPr>
          </a:lstStyle>
          <a:p>
            <a:pPr>
              <a:defRPr/>
            </a:pPr>
            <a:fld id="{367C0D07-8F03-4DE2-AED1-EA44B0A24854}" type="slidenum">
              <a:rPr lang="ar-SA"/>
              <a:pPr>
                <a:defRPr/>
              </a:pPr>
              <a:t>‹#›</a:t>
            </a:fld>
            <a:endParaRPr lang="en-US"/>
          </a:p>
        </p:txBody>
      </p:sp>
    </p:spTree>
    <p:extLst>
      <p:ext uri="{BB962C8B-B14F-4D97-AF65-F5344CB8AC3E}">
        <p14:creationId xmlns:p14="http://schemas.microsoft.com/office/powerpoint/2010/main" val="21800578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566738" y="304800"/>
            <a:ext cx="8008937"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6"/>
          <p:cNvSpPr>
            <a:spLocks noGrp="1" noChangeArrowheads="1"/>
          </p:cNvSpPr>
          <p:nvPr>
            <p:ph type="dt" sz="half" idx="10"/>
          </p:nvPr>
        </p:nvSpPr>
        <p:spPr>
          <a:ln/>
        </p:spPr>
        <p:txBody>
          <a:bodyPr/>
          <a:lstStyle>
            <a:lvl1pPr>
              <a:defRPr/>
            </a:lvl1pPr>
          </a:lstStyle>
          <a:p>
            <a:pPr>
              <a:defRPr/>
            </a:pPr>
            <a:fld id="{1759C0C0-FFD1-4ED2-99BC-033D8EA8877D}" type="datetime1">
              <a:rPr lang="en-US" smtClean="0"/>
              <a:t>10/19/2016</a:t>
            </a:fld>
            <a:endParaRPr lang="en-US"/>
          </a:p>
        </p:txBody>
      </p:sp>
      <p:sp>
        <p:nvSpPr>
          <p:cNvPr id="4" name="Rectangle 7"/>
          <p:cNvSpPr>
            <a:spLocks noGrp="1" noChangeArrowheads="1"/>
          </p:cNvSpPr>
          <p:nvPr>
            <p:ph type="ftr" sz="quarter" idx="11"/>
          </p:nvPr>
        </p:nvSpPr>
        <p:spPr>
          <a:ln/>
        </p:spPr>
        <p:txBody>
          <a:bodyPr/>
          <a:lstStyle>
            <a:lvl1pPr>
              <a:defRPr/>
            </a:lvl1pPr>
          </a:lstStyle>
          <a:p>
            <a:pPr>
              <a:defRPr/>
            </a:pPr>
            <a:r>
              <a:rPr lang="en-US" smtClean="0"/>
              <a:t>Study Types</a:t>
            </a:r>
            <a:endParaRPr lang="en-US"/>
          </a:p>
        </p:txBody>
      </p:sp>
      <p:sp>
        <p:nvSpPr>
          <p:cNvPr id="5" name="Rectangle 8"/>
          <p:cNvSpPr>
            <a:spLocks noGrp="1" noChangeArrowheads="1"/>
          </p:cNvSpPr>
          <p:nvPr>
            <p:ph type="sldNum" sz="quarter" idx="12"/>
          </p:nvPr>
        </p:nvSpPr>
        <p:spPr>
          <a:ln/>
        </p:spPr>
        <p:txBody>
          <a:bodyPr/>
          <a:lstStyle>
            <a:lvl1pPr>
              <a:defRPr/>
            </a:lvl1pPr>
          </a:lstStyle>
          <a:p>
            <a:pPr>
              <a:defRPr/>
            </a:pPr>
            <a:fld id="{00A6BB7E-EFD7-46F8-B336-DDEC3DDB2069}" type="slidenum">
              <a:rPr lang="ar-SA"/>
              <a:pPr>
                <a:defRPr/>
              </a:pPr>
              <a:t>‹#›</a:t>
            </a:fld>
            <a:endParaRPr lang="en-US"/>
          </a:p>
        </p:txBody>
      </p:sp>
    </p:spTree>
    <p:extLst>
      <p:ext uri="{BB962C8B-B14F-4D97-AF65-F5344CB8AC3E}">
        <p14:creationId xmlns:p14="http://schemas.microsoft.com/office/powerpoint/2010/main" val="10662232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574675" y="304800"/>
            <a:ext cx="8001000" cy="12160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66738" y="1752600"/>
            <a:ext cx="3924300" cy="4267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3438" y="1752600"/>
            <a:ext cx="3924300" cy="2057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3438" y="3962400"/>
            <a:ext cx="3924300" cy="2057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6"/>
          <p:cNvSpPr>
            <a:spLocks noGrp="1" noChangeArrowheads="1"/>
          </p:cNvSpPr>
          <p:nvPr>
            <p:ph type="dt" sz="half" idx="10"/>
          </p:nvPr>
        </p:nvSpPr>
        <p:spPr>
          <a:ln/>
        </p:spPr>
        <p:txBody>
          <a:bodyPr/>
          <a:lstStyle>
            <a:lvl1pPr>
              <a:defRPr/>
            </a:lvl1pPr>
          </a:lstStyle>
          <a:p>
            <a:pPr>
              <a:defRPr/>
            </a:pPr>
            <a:fld id="{19F59C36-68CE-47AC-B480-96314556B77B}" type="datetime1">
              <a:rPr lang="en-US" smtClean="0"/>
              <a:t>10/19/2016</a:t>
            </a:fld>
            <a:endParaRPr lang="en-US"/>
          </a:p>
        </p:txBody>
      </p:sp>
      <p:sp>
        <p:nvSpPr>
          <p:cNvPr id="7" name="Rectangle 7"/>
          <p:cNvSpPr>
            <a:spLocks noGrp="1" noChangeArrowheads="1"/>
          </p:cNvSpPr>
          <p:nvPr>
            <p:ph type="ftr" sz="quarter" idx="11"/>
          </p:nvPr>
        </p:nvSpPr>
        <p:spPr>
          <a:ln/>
        </p:spPr>
        <p:txBody>
          <a:bodyPr/>
          <a:lstStyle>
            <a:lvl1pPr>
              <a:defRPr/>
            </a:lvl1pPr>
          </a:lstStyle>
          <a:p>
            <a:pPr>
              <a:defRPr/>
            </a:pPr>
            <a:r>
              <a:rPr lang="en-US" smtClean="0"/>
              <a:t>Study Types</a:t>
            </a:r>
            <a:endParaRPr lang="en-US"/>
          </a:p>
        </p:txBody>
      </p:sp>
      <p:sp>
        <p:nvSpPr>
          <p:cNvPr id="8" name="Rectangle 8"/>
          <p:cNvSpPr>
            <a:spLocks noGrp="1" noChangeArrowheads="1"/>
          </p:cNvSpPr>
          <p:nvPr>
            <p:ph type="sldNum" sz="quarter" idx="12"/>
          </p:nvPr>
        </p:nvSpPr>
        <p:spPr>
          <a:ln/>
        </p:spPr>
        <p:txBody>
          <a:bodyPr/>
          <a:lstStyle>
            <a:lvl1pPr>
              <a:defRPr/>
            </a:lvl1pPr>
          </a:lstStyle>
          <a:p>
            <a:pPr>
              <a:defRPr/>
            </a:pPr>
            <a:fld id="{367EA901-AB91-4CA6-B7BC-375C22F8F4C1}" type="slidenum">
              <a:rPr lang="ar-SA"/>
              <a:pPr>
                <a:defRPr/>
              </a:pPr>
              <a:t>‹#›</a:t>
            </a:fld>
            <a:endParaRPr lang="en-US"/>
          </a:p>
        </p:txBody>
      </p:sp>
    </p:spTree>
    <p:extLst>
      <p:ext uri="{BB962C8B-B14F-4D97-AF65-F5344CB8AC3E}">
        <p14:creationId xmlns:p14="http://schemas.microsoft.com/office/powerpoint/2010/main" val="11869198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574675" y="304800"/>
            <a:ext cx="8001000" cy="12160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566738" y="1752600"/>
            <a:ext cx="3924300" cy="4267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hart Placeholder 3"/>
          <p:cNvSpPr>
            <a:spLocks noGrp="1"/>
          </p:cNvSpPr>
          <p:nvPr>
            <p:ph type="chart" sz="half" idx="2"/>
          </p:nvPr>
        </p:nvSpPr>
        <p:spPr>
          <a:xfrm>
            <a:off x="4643438" y="1752600"/>
            <a:ext cx="3924300" cy="4267200"/>
          </a:xfrm>
        </p:spPr>
        <p:txBody>
          <a:bodyPr/>
          <a:lstStyle/>
          <a:p>
            <a:pPr lvl="0"/>
            <a:endParaRPr lang="en-US" noProof="0" smtClean="0"/>
          </a:p>
        </p:txBody>
      </p:sp>
      <p:sp>
        <p:nvSpPr>
          <p:cNvPr id="5" name="Rectangle 6"/>
          <p:cNvSpPr>
            <a:spLocks noGrp="1" noChangeArrowheads="1"/>
          </p:cNvSpPr>
          <p:nvPr>
            <p:ph type="dt" sz="half" idx="10"/>
          </p:nvPr>
        </p:nvSpPr>
        <p:spPr>
          <a:ln/>
        </p:spPr>
        <p:txBody>
          <a:bodyPr/>
          <a:lstStyle>
            <a:lvl1pPr>
              <a:defRPr/>
            </a:lvl1pPr>
          </a:lstStyle>
          <a:p>
            <a:pPr>
              <a:defRPr/>
            </a:pPr>
            <a:fld id="{29E69004-5980-4539-B402-E43B0B3E97BA}" type="datetime1">
              <a:rPr lang="en-US" smtClean="0"/>
              <a:t>10/19/2016</a:t>
            </a:fld>
            <a:endParaRPr lang="en-US"/>
          </a:p>
        </p:txBody>
      </p:sp>
      <p:sp>
        <p:nvSpPr>
          <p:cNvPr id="6" name="Rectangle 7"/>
          <p:cNvSpPr>
            <a:spLocks noGrp="1" noChangeArrowheads="1"/>
          </p:cNvSpPr>
          <p:nvPr>
            <p:ph type="ftr" sz="quarter" idx="11"/>
          </p:nvPr>
        </p:nvSpPr>
        <p:spPr>
          <a:ln/>
        </p:spPr>
        <p:txBody>
          <a:bodyPr/>
          <a:lstStyle>
            <a:lvl1pPr>
              <a:defRPr/>
            </a:lvl1pPr>
          </a:lstStyle>
          <a:p>
            <a:pPr>
              <a:defRPr/>
            </a:pPr>
            <a:r>
              <a:rPr lang="en-US" smtClean="0"/>
              <a:t>Study Types</a:t>
            </a:r>
            <a:endParaRPr lang="en-US"/>
          </a:p>
        </p:txBody>
      </p:sp>
      <p:sp>
        <p:nvSpPr>
          <p:cNvPr id="7" name="Rectangle 8"/>
          <p:cNvSpPr>
            <a:spLocks noGrp="1" noChangeArrowheads="1"/>
          </p:cNvSpPr>
          <p:nvPr>
            <p:ph type="sldNum" sz="quarter" idx="12"/>
          </p:nvPr>
        </p:nvSpPr>
        <p:spPr>
          <a:ln/>
        </p:spPr>
        <p:txBody>
          <a:bodyPr/>
          <a:lstStyle>
            <a:lvl1pPr>
              <a:defRPr/>
            </a:lvl1pPr>
          </a:lstStyle>
          <a:p>
            <a:pPr>
              <a:defRPr/>
            </a:pPr>
            <a:fld id="{34E0C78D-E0FC-4B54-A406-869A55444DBF}" type="slidenum">
              <a:rPr lang="ar-SA"/>
              <a:pPr>
                <a:defRPr/>
              </a:pPr>
              <a:t>‹#›</a:t>
            </a:fld>
            <a:endParaRPr lang="en-US"/>
          </a:p>
        </p:txBody>
      </p:sp>
    </p:spTree>
    <p:extLst>
      <p:ext uri="{BB962C8B-B14F-4D97-AF65-F5344CB8AC3E}">
        <p14:creationId xmlns:p14="http://schemas.microsoft.com/office/powerpoint/2010/main" val="30631978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Calibri" pitchFamily="34" charset="0"/>
              </a:defRPr>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lvl1pPr>
              <a:defRPr>
                <a:latin typeface="Calibri" pitchFamily="34" charset="0"/>
              </a:defRPr>
            </a:lvl1pPr>
            <a:lvl2pPr>
              <a:defRPr>
                <a:latin typeface="Calibri" pitchFamily="34" charset="0"/>
              </a:defRPr>
            </a:lvl2pPr>
            <a:lvl3pPr>
              <a:defRPr>
                <a:latin typeface="Calibri" pitchFamily="34" charset="0"/>
              </a:defRPr>
            </a:lvl3pPr>
            <a:lvl4pPr>
              <a:defRPr>
                <a:latin typeface="Calibri" pitchFamily="34" charset="0"/>
              </a:defRPr>
            </a:lvl4pPr>
            <a:lvl5pPr>
              <a:defRPr>
                <a:latin typeface="Calibr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Rectangle 6"/>
          <p:cNvSpPr>
            <a:spLocks noGrp="1" noChangeArrowheads="1"/>
          </p:cNvSpPr>
          <p:nvPr>
            <p:ph type="dt" sz="half" idx="10"/>
          </p:nvPr>
        </p:nvSpPr>
        <p:spPr>
          <a:ln/>
        </p:spPr>
        <p:txBody>
          <a:bodyPr/>
          <a:lstStyle>
            <a:lvl1pPr>
              <a:defRPr/>
            </a:lvl1pPr>
          </a:lstStyle>
          <a:p>
            <a:pPr>
              <a:defRPr/>
            </a:pPr>
            <a:fld id="{8E6919AA-9ECC-4F3F-9CE6-780818C1A513}" type="datetime1">
              <a:rPr lang="en-US" smtClean="0"/>
              <a:t>10/19/2016</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r>
              <a:rPr lang="en-US" smtClean="0"/>
              <a:t>Study Types</a:t>
            </a:r>
            <a:endParaRPr lang="en-US"/>
          </a:p>
        </p:txBody>
      </p:sp>
      <p:sp>
        <p:nvSpPr>
          <p:cNvPr id="6" name="Rectangle 8"/>
          <p:cNvSpPr>
            <a:spLocks noGrp="1" noChangeArrowheads="1"/>
          </p:cNvSpPr>
          <p:nvPr>
            <p:ph type="sldNum" sz="quarter" idx="12"/>
          </p:nvPr>
        </p:nvSpPr>
        <p:spPr>
          <a:ln/>
        </p:spPr>
        <p:txBody>
          <a:bodyPr/>
          <a:lstStyle>
            <a:lvl1pPr>
              <a:defRPr/>
            </a:lvl1pPr>
          </a:lstStyle>
          <a:p>
            <a:pPr>
              <a:defRPr/>
            </a:pPr>
            <a:fld id="{D8C3A0F5-7081-4C4A-9D49-14F9B217A6C8}" type="slidenum">
              <a:rPr lang="ar-SA"/>
              <a:pPr>
                <a:defRPr/>
              </a:pPr>
              <a:t>‹#›</a:t>
            </a:fld>
            <a:endParaRPr lang="en-US"/>
          </a:p>
        </p:txBody>
      </p:sp>
    </p:spTree>
    <p:extLst>
      <p:ext uri="{BB962C8B-B14F-4D97-AF65-F5344CB8AC3E}">
        <p14:creationId xmlns:p14="http://schemas.microsoft.com/office/powerpoint/2010/main" val="9587365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dt" sz="half" idx="10"/>
          </p:nvPr>
        </p:nvSpPr>
        <p:spPr>
          <a:ln/>
        </p:spPr>
        <p:txBody>
          <a:bodyPr/>
          <a:lstStyle>
            <a:lvl1pPr>
              <a:defRPr/>
            </a:lvl1pPr>
          </a:lstStyle>
          <a:p>
            <a:pPr>
              <a:defRPr/>
            </a:pPr>
            <a:fld id="{79ABC382-B51C-4C32-8C89-ECB9E1EBBB04}" type="datetime1">
              <a:rPr lang="en-US" smtClean="0"/>
              <a:t>10/19/2016</a:t>
            </a:fld>
            <a:endParaRPr lang="en-US"/>
          </a:p>
        </p:txBody>
      </p:sp>
      <p:sp>
        <p:nvSpPr>
          <p:cNvPr id="5" name="Rectangle 7"/>
          <p:cNvSpPr>
            <a:spLocks noGrp="1" noChangeArrowheads="1"/>
          </p:cNvSpPr>
          <p:nvPr>
            <p:ph type="ftr" sz="quarter" idx="11"/>
          </p:nvPr>
        </p:nvSpPr>
        <p:spPr>
          <a:ln/>
        </p:spPr>
        <p:txBody>
          <a:bodyPr/>
          <a:lstStyle>
            <a:lvl1pPr>
              <a:defRPr/>
            </a:lvl1pPr>
          </a:lstStyle>
          <a:p>
            <a:pPr>
              <a:defRPr/>
            </a:pPr>
            <a:r>
              <a:rPr lang="en-US" smtClean="0"/>
              <a:t>Study Types</a:t>
            </a:r>
            <a:endParaRPr lang="en-US"/>
          </a:p>
        </p:txBody>
      </p:sp>
      <p:sp>
        <p:nvSpPr>
          <p:cNvPr id="6" name="Rectangle 8"/>
          <p:cNvSpPr>
            <a:spLocks noGrp="1" noChangeArrowheads="1"/>
          </p:cNvSpPr>
          <p:nvPr>
            <p:ph type="sldNum" sz="quarter" idx="12"/>
          </p:nvPr>
        </p:nvSpPr>
        <p:spPr>
          <a:ln/>
        </p:spPr>
        <p:txBody>
          <a:bodyPr/>
          <a:lstStyle>
            <a:lvl1pPr>
              <a:defRPr/>
            </a:lvl1pPr>
          </a:lstStyle>
          <a:p>
            <a:pPr>
              <a:defRPr/>
            </a:pPr>
            <a:fld id="{79316C0E-26CB-4E6C-932A-96AEB00A2C9A}" type="slidenum">
              <a:rPr lang="ar-SA"/>
              <a:pPr>
                <a:defRPr/>
              </a:pPr>
              <a:t>‹#›</a:t>
            </a:fld>
            <a:endParaRPr lang="en-US"/>
          </a:p>
        </p:txBody>
      </p:sp>
    </p:spTree>
    <p:extLst>
      <p:ext uri="{BB962C8B-B14F-4D97-AF65-F5344CB8AC3E}">
        <p14:creationId xmlns:p14="http://schemas.microsoft.com/office/powerpoint/2010/main" val="37597567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66738" y="1752600"/>
            <a:ext cx="39243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3438" y="1752600"/>
            <a:ext cx="3924300" cy="4267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dt" sz="half" idx="10"/>
          </p:nvPr>
        </p:nvSpPr>
        <p:spPr>
          <a:ln/>
        </p:spPr>
        <p:txBody>
          <a:bodyPr/>
          <a:lstStyle>
            <a:lvl1pPr>
              <a:defRPr/>
            </a:lvl1pPr>
          </a:lstStyle>
          <a:p>
            <a:pPr>
              <a:defRPr/>
            </a:pPr>
            <a:fld id="{0C1934E3-30BB-48C3-BE68-FD1B94527A7A}" type="datetime1">
              <a:rPr lang="en-US" smtClean="0"/>
              <a:t>10/19/2016</a:t>
            </a:fld>
            <a:endParaRPr lang="en-US"/>
          </a:p>
        </p:txBody>
      </p:sp>
      <p:sp>
        <p:nvSpPr>
          <p:cNvPr id="6" name="Rectangle 7"/>
          <p:cNvSpPr>
            <a:spLocks noGrp="1" noChangeArrowheads="1"/>
          </p:cNvSpPr>
          <p:nvPr>
            <p:ph type="ftr" sz="quarter" idx="11"/>
          </p:nvPr>
        </p:nvSpPr>
        <p:spPr>
          <a:ln/>
        </p:spPr>
        <p:txBody>
          <a:bodyPr/>
          <a:lstStyle>
            <a:lvl1pPr>
              <a:defRPr/>
            </a:lvl1pPr>
          </a:lstStyle>
          <a:p>
            <a:pPr>
              <a:defRPr/>
            </a:pPr>
            <a:r>
              <a:rPr lang="en-US" smtClean="0"/>
              <a:t>Study Types</a:t>
            </a:r>
            <a:endParaRPr lang="en-US"/>
          </a:p>
        </p:txBody>
      </p:sp>
      <p:sp>
        <p:nvSpPr>
          <p:cNvPr id="7" name="Rectangle 8"/>
          <p:cNvSpPr>
            <a:spLocks noGrp="1" noChangeArrowheads="1"/>
          </p:cNvSpPr>
          <p:nvPr>
            <p:ph type="sldNum" sz="quarter" idx="12"/>
          </p:nvPr>
        </p:nvSpPr>
        <p:spPr>
          <a:ln/>
        </p:spPr>
        <p:txBody>
          <a:bodyPr/>
          <a:lstStyle>
            <a:lvl1pPr>
              <a:defRPr/>
            </a:lvl1pPr>
          </a:lstStyle>
          <a:p>
            <a:pPr>
              <a:defRPr/>
            </a:pPr>
            <a:fld id="{92D21329-154F-4A33-859A-A10CEA656E46}" type="slidenum">
              <a:rPr lang="ar-SA"/>
              <a:pPr>
                <a:defRPr/>
              </a:pPr>
              <a:t>‹#›</a:t>
            </a:fld>
            <a:endParaRPr lang="en-US"/>
          </a:p>
        </p:txBody>
      </p:sp>
    </p:spTree>
    <p:extLst>
      <p:ext uri="{BB962C8B-B14F-4D97-AF65-F5344CB8AC3E}">
        <p14:creationId xmlns:p14="http://schemas.microsoft.com/office/powerpoint/2010/main" val="4166395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dt" sz="half" idx="10"/>
          </p:nvPr>
        </p:nvSpPr>
        <p:spPr>
          <a:ln/>
        </p:spPr>
        <p:txBody>
          <a:bodyPr/>
          <a:lstStyle>
            <a:lvl1pPr>
              <a:defRPr/>
            </a:lvl1pPr>
          </a:lstStyle>
          <a:p>
            <a:pPr>
              <a:defRPr/>
            </a:pPr>
            <a:fld id="{88AA407C-0950-444F-B4BB-DC6524DD5164}" type="datetime1">
              <a:rPr lang="en-US" smtClean="0"/>
              <a:t>10/19/2016</a:t>
            </a:fld>
            <a:endParaRPr lang="en-US"/>
          </a:p>
        </p:txBody>
      </p:sp>
      <p:sp>
        <p:nvSpPr>
          <p:cNvPr id="8" name="Rectangle 7"/>
          <p:cNvSpPr>
            <a:spLocks noGrp="1" noChangeArrowheads="1"/>
          </p:cNvSpPr>
          <p:nvPr>
            <p:ph type="ftr" sz="quarter" idx="11"/>
          </p:nvPr>
        </p:nvSpPr>
        <p:spPr>
          <a:ln/>
        </p:spPr>
        <p:txBody>
          <a:bodyPr/>
          <a:lstStyle>
            <a:lvl1pPr>
              <a:defRPr/>
            </a:lvl1pPr>
          </a:lstStyle>
          <a:p>
            <a:pPr>
              <a:defRPr/>
            </a:pPr>
            <a:r>
              <a:rPr lang="en-US" smtClean="0"/>
              <a:t>Study Types</a:t>
            </a:r>
            <a:endParaRPr lang="en-US"/>
          </a:p>
        </p:txBody>
      </p:sp>
      <p:sp>
        <p:nvSpPr>
          <p:cNvPr id="9" name="Rectangle 8"/>
          <p:cNvSpPr>
            <a:spLocks noGrp="1" noChangeArrowheads="1"/>
          </p:cNvSpPr>
          <p:nvPr>
            <p:ph type="sldNum" sz="quarter" idx="12"/>
          </p:nvPr>
        </p:nvSpPr>
        <p:spPr>
          <a:ln/>
        </p:spPr>
        <p:txBody>
          <a:bodyPr/>
          <a:lstStyle>
            <a:lvl1pPr>
              <a:defRPr/>
            </a:lvl1pPr>
          </a:lstStyle>
          <a:p>
            <a:pPr>
              <a:defRPr/>
            </a:pPr>
            <a:fld id="{51616BF0-8F14-4FF3-AEA4-6E2E5C006013}" type="slidenum">
              <a:rPr lang="ar-SA"/>
              <a:pPr>
                <a:defRPr/>
              </a:pPr>
              <a:t>‹#›</a:t>
            </a:fld>
            <a:endParaRPr lang="en-US"/>
          </a:p>
        </p:txBody>
      </p:sp>
    </p:spTree>
    <p:extLst>
      <p:ext uri="{BB962C8B-B14F-4D97-AF65-F5344CB8AC3E}">
        <p14:creationId xmlns:p14="http://schemas.microsoft.com/office/powerpoint/2010/main" val="27112648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dt" sz="half" idx="10"/>
          </p:nvPr>
        </p:nvSpPr>
        <p:spPr>
          <a:ln/>
        </p:spPr>
        <p:txBody>
          <a:bodyPr/>
          <a:lstStyle>
            <a:lvl1pPr>
              <a:defRPr/>
            </a:lvl1pPr>
          </a:lstStyle>
          <a:p>
            <a:pPr>
              <a:defRPr/>
            </a:pPr>
            <a:fld id="{A83DF7F8-98BC-40D9-8330-DDA1BB9416A3}" type="datetime1">
              <a:rPr lang="en-US" smtClean="0"/>
              <a:t>10/19/2016</a:t>
            </a:fld>
            <a:endParaRPr lang="en-US"/>
          </a:p>
        </p:txBody>
      </p:sp>
      <p:sp>
        <p:nvSpPr>
          <p:cNvPr id="4" name="Rectangle 7"/>
          <p:cNvSpPr>
            <a:spLocks noGrp="1" noChangeArrowheads="1"/>
          </p:cNvSpPr>
          <p:nvPr>
            <p:ph type="ftr" sz="quarter" idx="11"/>
          </p:nvPr>
        </p:nvSpPr>
        <p:spPr>
          <a:ln/>
        </p:spPr>
        <p:txBody>
          <a:bodyPr/>
          <a:lstStyle>
            <a:lvl1pPr>
              <a:defRPr/>
            </a:lvl1pPr>
          </a:lstStyle>
          <a:p>
            <a:pPr>
              <a:defRPr/>
            </a:pPr>
            <a:r>
              <a:rPr lang="en-US" smtClean="0"/>
              <a:t>Study Types</a:t>
            </a:r>
            <a:endParaRPr lang="en-US"/>
          </a:p>
        </p:txBody>
      </p:sp>
      <p:sp>
        <p:nvSpPr>
          <p:cNvPr id="5" name="Rectangle 8"/>
          <p:cNvSpPr>
            <a:spLocks noGrp="1" noChangeArrowheads="1"/>
          </p:cNvSpPr>
          <p:nvPr>
            <p:ph type="sldNum" sz="quarter" idx="12"/>
          </p:nvPr>
        </p:nvSpPr>
        <p:spPr>
          <a:ln/>
        </p:spPr>
        <p:txBody>
          <a:bodyPr/>
          <a:lstStyle>
            <a:lvl1pPr>
              <a:defRPr/>
            </a:lvl1pPr>
          </a:lstStyle>
          <a:p>
            <a:pPr>
              <a:defRPr/>
            </a:pPr>
            <a:fld id="{91E1D0FD-3346-47FE-AA02-9F162069967C}" type="slidenum">
              <a:rPr lang="ar-SA"/>
              <a:pPr>
                <a:defRPr/>
              </a:pPr>
              <a:t>‹#›</a:t>
            </a:fld>
            <a:endParaRPr lang="en-US"/>
          </a:p>
        </p:txBody>
      </p:sp>
    </p:spTree>
    <p:extLst>
      <p:ext uri="{BB962C8B-B14F-4D97-AF65-F5344CB8AC3E}">
        <p14:creationId xmlns:p14="http://schemas.microsoft.com/office/powerpoint/2010/main" val="14080488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fld id="{62C32A27-E51E-4522-B4FF-FF86AAB447BE}" type="datetime1">
              <a:rPr lang="en-US" smtClean="0"/>
              <a:t>10/19/2016</a:t>
            </a:fld>
            <a:endParaRPr lang="en-US"/>
          </a:p>
        </p:txBody>
      </p:sp>
      <p:sp>
        <p:nvSpPr>
          <p:cNvPr id="3" name="Rectangle 7"/>
          <p:cNvSpPr>
            <a:spLocks noGrp="1" noChangeArrowheads="1"/>
          </p:cNvSpPr>
          <p:nvPr>
            <p:ph type="ftr" sz="quarter" idx="11"/>
          </p:nvPr>
        </p:nvSpPr>
        <p:spPr>
          <a:ln/>
        </p:spPr>
        <p:txBody>
          <a:bodyPr/>
          <a:lstStyle>
            <a:lvl1pPr>
              <a:defRPr/>
            </a:lvl1pPr>
          </a:lstStyle>
          <a:p>
            <a:pPr>
              <a:defRPr/>
            </a:pPr>
            <a:r>
              <a:rPr lang="en-US" smtClean="0"/>
              <a:t>Study Types</a:t>
            </a:r>
            <a:endParaRPr lang="en-US"/>
          </a:p>
        </p:txBody>
      </p:sp>
      <p:sp>
        <p:nvSpPr>
          <p:cNvPr id="4" name="Rectangle 8"/>
          <p:cNvSpPr>
            <a:spLocks noGrp="1" noChangeArrowheads="1"/>
          </p:cNvSpPr>
          <p:nvPr>
            <p:ph type="sldNum" sz="quarter" idx="12"/>
          </p:nvPr>
        </p:nvSpPr>
        <p:spPr>
          <a:ln/>
        </p:spPr>
        <p:txBody>
          <a:bodyPr/>
          <a:lstStyle>
            <a:lvl1pPr>
              <a:defRPr/>
            </a:lvl1pPr>
          </a:lstStyle>
          <a:p>
            <a:pPr>
              <a:defRPr/>
            </a:pPr>
            <a:fld id="{DFC3B6A9-E3B0-461D-AB08-EA9BA58698D8}" type="slidenum">
              <a:rPr lang="ar-SA"/>
              <a:pPr>
                <a:defRPr/>
              </a:pPr>
              <a:t>‹#›</a:t>
            </a:fld>
            <a:endParaRPr lang="en-US"/>
          </a:p>
        </p:txBody>
      </p:sp>
    </p:spTree>
    <p:extLst>
      <p:ext uri="{BB962C8B-B14F-4D97-AF65-F5344CB8AC3E}">
        <p14:creationId xmlns:p14="http://schemas.microsoft.com/office/powerpoint/2010/main" val="3339258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fld id="{718D4F6B-0D53-4377-81C4-A582DCB9F6DC}" type="datetime1">
              <a:rPr lang="en-US" smtClean="0"/>
              <a:t>10/19/2016</a:t>
            </a:fld>
            <a:endParaRPr lang="en-US"/>
          </a:p>
        </p:txBody>
      </p:sp>
      <p:sp>
        <p:nvSpPr>
          <p:cNvPr id="6" name="Rectangle 7"/>
          <p:cNvSpPr>
            <a:spLocks noGrp="1" noChangeArrowheads="1"/>
          </p:cNvSpPr>
          <p:nvPr>
            <p:ph type="ftr" sz="quarter" idx="11"/>
          </p:nvPr>
        </p:nvSpPr>
        <p:spPr>
          <a:ln/>
        </p:spPr>
        <p:txBody>
          <a:bodyPr/>
          <a:lstStyle>
            <a:lvl1pPr>
              <a:defRPr/>
            </a:lvl1pPr>
          </a:lstStyle>
          <a:p>
            <a:pPr>
              <a:defRPr/>
            </a:pPr>
            <a:r>
              <a:rPr lang="en-US" smtClean="0"/>
              <a:t>Study Types</a:t>
            </a:r>
            <a:endParaRPr lang="en-US"/>
          </a:p>
        </p:txBody>
      </p:sp>
      <p:sp>
        <p:nvSpPr>
          <p:cNvPr id="7" name="Rectangle 8"/>
          <p:cNvSpPr>
            <a:spLocks noGrp="1" noChangeArrowheads="1"/>
          </p:cNvSpPr>
          <p:nvPr>
            <p:ph type="sldNum" sz="quarter" idx="12"/>
          </p:nvPr>
        </p:nvSpPr>
        <p:spPr>
          <a:ln/>
        </p:spPr>
        <p:txBody>
          <a:bodyPr/>
          <a:lstStyle>
            <a:lvl1pPr>
              <a:defRPr/>
            </a:lvl1pPr>
          </a:lstStyle>
          <a:p>
            <a:pPr>
              <a:defRPr/>
            </a:pPr>
            <a:fld id="{DD7D4E9A-93BA-4217-BB3A-80A9ED00BE5C}" type="slidenum">
              <a:rPr lang="ar-SA"/>
              <a:pPr>
                <a:defRPr/>
              </a:pPr>
              <a:t>‹#›</a:t>
            </a:fld>
            <a:endParaRPr lang="en-US"/>
          </a:p>
        </p:txBody>
      </p:sp>
    </p:spTree>
    <p:extLst>
      <p:ext uri="{BB962C8B-B14F-4D97-AF65-F5344CB8AC3E}">
        <p14:creationId xmlns:p14="http://schemas.microsoft.com/office/powerpoint/2010/main" val="292396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fld id="{CBF6E880-46F2-4C63-9466-D83DBA0AF524}" type="datetime1">
              <a:rPr lang="en-US" smtClean="0"/>
              <a:t>10/19/2016</a:t>
            </a:fld>
            <a:endParaRPr lang="en-US"/>
          </a:p>
        </p:txBody>
      </p:sp>
      <p:sp>
        <p:nvSpPr>
          <p:cNvPr id="6" name="Rectangle 7"/>
          <p:cNvSpPr>
            <a:spLocks noGrp="1" noChangeArrowheads="1"/>
          </p:cNvSpPr>
          <p:nvPr>
            <p:ph type="ftr" sz="quarter" idx="11"/>
          </p:nvPr>
        </p:nvSpPr>
        <p:spPr>
          <a:ln/>
        </p:spPr>
        <p:txBody>
          <a:bodyPr/>
          <a:lstStyle>
            <a:lvl1pPr>
              <a:defRPr/>
            </a:lvl1pPr>
          </a:lstStyle>
          <a:p>
            <a:pPr>
              <a:defRPr/>
            </a:pPr>
            <a:r>
              <a:rPr lang="en-US" smtClean="0"/>
              <a:t>Study Types</a:t>
            </a:r>
            <a:endParaRPr lang="en-US"/>
          </a:p>
        </p:txBody>
      </p:sp>
      <p:sp>
        <p:nvSpPr>
          <p:cNvPr id="7" name="Rectangle 8"/>
          <p:cNvSpPr>
            <a:spLocks noGrp="1" noChangeArrowheads="1"/>
          </p:cNvSpPr>
          <p:nvPr>
            <p:ph type="sldNum" sz="quarter" idx="12"/>
          </p:nvPr>
        </p:nvSpPr>
        <p:spPr>
          <a:ln/>
        </p:spPr>
        <p:txBody>
          <a:bodyPr/>
          <a:lstStyle>
            <a:lvl1pPr>
              <a:defRPr/>
            </a:lvl1pPr>
          </a:lstStyle>
          <a:p>
            <a:pPr>
              <a:defRPr/>
            </a:pPr>
            <a:fld id="{FA3BE7AB-CAE8-430B-92B7-9E65FDFD5A14}" type="slidenum">
              <a:rPr lang="ar-SA"/>
              <a:pPr>
                <a:defRPr/>
              </a:pPr>
              <a:t>‹#›</a:t>
            </a:fld>
            <a:endParaRPr lang="en-US"/>
          </a:p>
        </p:txBody>
      </p:sp>
    </p:spTree>
    <p:extLst>
      <p:ext uri="{BB962C8B-B14F-4D97-AF65-F5344CB8AC3E}">
        <p14:creationId xmlns:p14="http://schemas.microsoft.com/office/powerpoint/2010/main" val="30145790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tHorz">
          <a:fgClr>
            <a:schemeClr val="bg2"/>
          </a:fgClr>
          <a:bgClr>
            <a:schemeClr val="bg1"/>
          </a:bgClr>
        </a:patt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574675" y="304800"/>
            <a:ext cx="8001000" cy="121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566738" y="1752600"/>
            <a:ext cx="8001000" cy="426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AutoShape 4"/>
          <p:cNvSpPr>
            <a:spLocks noChangeArrowheads="1"/>
          </p:cNvSpPr>
          <p:nvPr/>
        </p:nvSpPr>
        <p:spPr bwMode="auto">
          <a:xfrm>
            <a:off x="609600" y="1566863"/>
            <a:ext cx="7958138" cy="109537"/>
          </a:xfrm>
          <a:custGeom>
            <a:avLst/>
            <a:gdLst>
              <a:gd name="T0" fmla="*/ 0 w 1000"/>
              <a:gd name="T1" fmla="*/ 0 h 1000"/>
              <a:gd name="T2" fmla="*/ 2147483647 w 1000"/>
              <a:gd name="T3" fmla="*/ 0 h 1000"/>
              <a:gd name="T4" fmla="*/ 2147483647 w 1000"/>
              <a:gd name="T5" fmla="*/ 2147483647 h 1000"/>
              <a:gd name="T6" fmla="*/ 0 w 1000"/>
              <a:gd name="T7" fmla="*/ 2147483647 h 1000"/>
              <a:gd name="T8" fmla="*/ 0 w 1000"/>
              <a:gd name="T9" fmla="*/ 0 h 1000"/>
              <a:gd name="T10" fmla="*/ 2147483647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5" y="0"/>
                </a:lnTo>
                <a:lnTo>
                  <a:pt x="585" y="1000"/>
                </a:lnTo>
                <a:lnTo>
                  <a:pt x="0" y="1000"/>
                </a:lnTo>
                <a:lnTo>
                  <a:pt x="0" y="0"/>
                </a:lnTo>
                <a:close/>
              </a:path>
              <a:path w="1000" h="1000">
                <a:moveTo>
                  <a:pt x="0" y="0"/>
                </a:moveTo>
                <a:lnTo>
                  <a:pt x="1000" y="0"/>
                </a:lnTo>
              </a:path>
            </a:pathLst>
          </a:custGeom>
          <a:solidFill>
            <a:schemeClr val="accent2"/>
          </a:solidFill>
          <a:ln w="9525">
            <a:solidFill>
              <a:schemeClr val="accent2"/>
            </a:solidFill>
            <a:round/>
            <a:headEnd/>
            <a:tailEnd/>
          </a:ln>
        </p:spPr>
        <p:txBody>
          <a:bodyPr/>
          <a:lstStyle/>
          <a:p>
            <a:endParaRPr lang="en-US"/>
          </a:p>
        </p:txBody>
      </p:sp>
      <p:sp>
        <p:nvSpPr>
          <p:cNvPr id="1029" name="Line 5"/>
          <p:cNvSpPr>
            <a:spLocks noChangeShapeType="1"/>
          </p:cNvSpPr>
          <p:nvPr/>
        </p:nvSpPr>
        <p:spPr bwMode="auto">
          <a:xfrm flipV="1">
            <a:off x="609600" y="6172200"/>
            <a:ext cx="7924800" cy="0"/>
          </a:xfrm>
          <a:prstGeom prst="line">
            <a:avLst/>
          </a:prstGeom>
          <a:noFill/>
          <a:ln w="3175">
            <a:solidFill>
              <a:schemeClr val="accent2"/>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56326" name="Rectangle 6"/>
          <p:cNvSpPr>
            <a:spLocks noGrp="1" noChangeArrowheads="1"/>
          </p:cNvSpPr>
          <p:nvPr>
            <p:ph type="dt" sz="half" idx="2"/>
          </p:nvPr>
        </p:nvSpPr>
        <p:spPr bwMode="auto">
          <a:xfrm>
            <a:off x="6096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1" hangingPunct="1">
              <a:defRPr sz="1200">
                <a:cs typeface="Arial" pitchFamily="34" charset="0"/>
              </a:defRPr>
            </a:lvl1pPr>
          </a:lstStyle>
          <a:p>
            <a:pPr>
              <a:defRPr/>
            </a:pPr>
            <a:fld id="{3C2C0019-2AC8-4005-822C-B622F2745DD1}" type="datetime1">
              <a:rPr lang="en-US" smtClean="0"/>
              <a:t>10/19/2016</a:t>
            </a:fld>
            <a:endParaRPr lang="en-US"/>
          </a:p>
        </p:txBody>
      </p:sp>
      <p:sp>
        <p:nvSpPr>
          <p:cNvPr id="56327" name="Rectangle 7"/>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200">
                <a:cs typeface="Arial" pitchFamily="34" charset="0"/>
              </a:defRPr>
            </a:lvl1pPr>
          </a:lstStyle>
          <a:p>
            <a:pPr>
              <a:defRPr/>
            </a:pPr>
            <a:r>
              <a:rPr lang="en-US" smtClean="0"/>
              <a:t>Study Types</a:t>
            </a:r>
            <a:endParaRPr lang="en-US"/>
          </a:p>
        </p:txBody>
      </p:sp>
      <p:sp>
        <p:nvSpPr>
          <p:cNvPr id="56328" name="Rectangle 8"/>
          <p:cNvSpPr>
            <a:spLocks noGrp="1" noChangeArrowheads="1"/>
          </p:cNvSpPr>
          <p:nvPr>
            <p:ph type="sldNum" sz="quarter" idx="4"/>
          </p:nvPr>
        </p:nvSpPr>
        <p:spPr bwMode="auto">
          <a:xfrm>
            <a:off x="6553200" y="6245225"/>
            <a:ext cx="19812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F684141B-42C5-4F33-9192-B898D08CEC18}" type="slidenum">
              <a:rPr lang="ar-SA"/>
              <a:pPr>
                <a:defRPr/>
              </a:pPr>
              <a:t>‹#›</a:t>
            </a:fld>
            <a:endParaRPr lang="en-US"/>
          </a:p>
        </p:txBody>
      </p:sp>
    </p:spTree>
  </p:cSld>
  <p:clrMap bg1="lt1" tx1="dk1" bg2="lt2" tx2="dk2" accent1="accent1" accent2="accent2" accent3="accent3" accent4="accent4" accent5="accent5" accent6="accent6" hlink="hlink" folHlink="folHlink"/>
  <p:sldLayoutIdLst>
    <p:sldLayoutId id="2147484182" r:id="rId1"/>
    <p:sldLayoutId id="2147484166" r:id="rId2"/>
    <p:sldLayoutId id="2147484167" r:id="rId3"/>
    <p:sldLayoutId id="2147484168" r:id="rId4"/>
    <p:sldLayoutId id="2147484169" r:id="rId5"/>
    <p:sldLayoutId id="2147484170" r:id="rId6"/>
    <p:sldLayoutId id="2147484171" r:id="rId7"/>
    <p:sldLayoutId id="2147484172" r:id="rId8"/>
    <p:sldLayoutId id="2147484173" r:id="rId9"/>
    <p:sldLayoutId id="2147484174" r:id="rId10"/>
    <p:sldLayoutId id="2147484175" r:id="rId11"/>
    <p:sldLayoutId id="2147484176" r:id="rId12"/>
    <p:sldLayoutId id="2147484177" r:id="rId13"/>
    <p:sldLayoutId id="2147484178" r:id="rId14"/>
    <p:sldLayoutId id="2147484179" r:id="rId15"/>
    <p:sldLayoutId id="2147484180" r:id="rId16"/>
    <p:sldLayoutId id="2147484181" r:id="rId17"/>
  </p:sldLayoutIdLst>
  <p:timing>
    <p:tnLst>
      <p:par>
        <p:cTn id="1" dur="indefinite" restart="never" nodeType="tmRoot"/>
      </p:par>
    </p:tnLst>
  </p:timing>
  <p:hf hdr="0"/>
  <p:txStyles>
    <p:titleStyle>
      <a:lvl1pPr algn="l" rtl="0" eaLnBrk="0" fontAlgn="base" hangingPunct="0">
        <a:spcBef>
          <a:spcPct val="0"/>
        </a:spcBef>
        <a:spcAft>
          <a:spcPct val="0"/>
        </a:spcAft>
        <a:defRPr sz="3800">
          <a:solidFill>
            <a:schemeClr val="tx2"/>
          </a:solidFill>
          <a:latin typeface="+mj-lt"/>
          <a:ea typeface="+mj-ea"/>
          <a:cs typeface="+mj-cs"/>
        </a:defRPr>
      </a:lvl1pPr>
      <a:lvl2pPr algn="l" rtl="0" eaLnBrk="0" fontAlgn="base" hangingPunct="0">
        <a:spcBef>
          <a:spcPct val="0"/>
        </a:spcBef>
        <a:spcAft>
          <a:spcPct val="0"/>
        </a:spcAft>
        <a:defRPr sz="3800">
          <a:solidFill>
            <a:schemeClr val="tx2"/>
          </a:solidFill>
          <a:latin typeface="Verdana" pitchFamily="34" charset="0"/>
          <a:cs typeface="Arial" pitchFamily="34" charset="0"/>
        </a:defRPr>
      </a:lvl2pPr>
      <a:lvl3pPr algn="l" rtl="0" eaLnBrk="0" fontAlgn="base" hangingPunct="0">
        <a:spcBef>
          <a:spcPct val="0"/>
        </a:spcBef>
        <a:spcAft>
          <a:spcPct val="0"/>
        </a:spcAft>
        <a:defRPr sz="3800">
          <a:solidFill>
            <a:schemeClr val="tx2"/>
          </a:solidFill>
          <a:latin typeface="Verdana" pitchFamily="34" charset="0"/>
          <a:cs typeface="Arial" pitchFamily="34" charset="0"/>
        </a:defRPr>
      </a:lvl3pPr>
      <a:lvl4pPr algn="l" rtl="0" eaLnBrk="0" fontAlgn="base" hangingPunct="0">
        <a:spcBef>
          <a:spcPct val="0"/>
        </a:spcBef>
        <a:spcAft>
          <a:spcPct val="0"/>
        </a:spcAft>
        <a:defRPr sz="3800">
          <a:solidFill>
            <a:schemeClr val="tx2"/>
          </a:solidFill>
          <a:latin typeface="Verdana" pitchFamily="34" charset="0"/>
          <a:cs typeface="Arial" pitchFamily="34" charset="0"/>
        </a:defRPr>
      </a:lvl4pPr>
      <a:lvl5pPr algn="l" rtl="0" eaLnBrk="0" fontAlgn="base" hangingPunct="0">
        <a:spcBef>
          <a:spcPct val="0"/>
        </a:spcBef>
        <a:spcAft>
          <a:spcPct val="0"/>
        </a:spcAft>
        <a:defRPr sz="3800">
          <a:solidFill>
            <a:schemeClr val="tx2"/>
          </a:solidFill>
          <a:latin typeface="Verdana" pitchFamily="34" charset="0"/>
          <a:cs typeface="Arial" pitchFamily="34" charset="0"/>
        </a:defRPr>
      </a:lvl5pPr>
      <a:lvl6pPr marL="457200" algn="l" rtl="0" fontAlgn="base">
        <a:spcBef>
          <a:spcPct val="0"/>
        </a:spcBef>
        <a:spcAft>
          <a:spcPct val="0"/>
        </a:spcAft>
        <a:defRPr sz="3800">
          <a:solidFill>
            <a:schemeClr val="tx2"/>
          </a:solidFill>
          <a:latin typeface="Verdana" pitchFamily="34" charset="0"/>
          <a:cs typeface="Arial" pitchFamily="34" charset="0"/>
        </a:defRPr>
      </a:lvl6pPr>
      <a:lvl7pPr marL="914400" algn="l" rtl="0" fontAlgn="base">
        <a:spcBef>
          <a:spcPct val="0"/>
        </a:spcBef>
        <a:spcAft>
          <a:spcPct val="0"/>
        </a:spcAft>
        <a:defRPr sz="3800">
          <a:solidFill>
            <a:schemeClr val="tx2"/>
          </a:solidFill>
          <a:latin typeface="Verdana" pitchFamily="34" charset="0"/>
          <a:cs typeface="Arial" pitchFamily="34" charset="0"/>
        </a:defRPr>
      </a:lvl7pPr>
      <a:lvl8pPr marL="1371600" algn="l" rtl="0" fontAlgn="base">
        <a:spcBef>
          <a:spcPct val="0"/>
        </a:spcBef>
        <a:spcAft>
          <a:spcPct val="0"/>
        </a:spcAft>
        <a:defRPr sz="3800">
          <a:solidFill>
            <a:schemeClr val="tx2"/>
          </a:solidFill>
          <a:latin typeface="Verdana" pitchFamily="34" charset="0"/>
          <a:cs typeface="Arial" pitchFamily="34" charset="0"/>
        </a:defRPr>
      </a:lvl8pPr>
      <a:lvl9pPr marL="1828800" algn="l" rtl="0" fontAlgn="base">
        <a:spcBef>
          <a:spcPct val="0"/>
        </a:spcBef>
        <a:spcAft>
          <a:spcPct val="0"/>
        </a:spcAft>
        <a:defRPr sz="3800">
          <a:solidFill>
            <a:schemeClr val="tx2"/>
          </a:solidFill>
          <a:latin typeface="Verdana" pitchFamily="34" charset="0"/>
          <a:cs typeface="Arial" pitchFamily="34" charset="0"/>
        </a:defRPr>
      </a:lvl9pPr>
    </p:titleStyle>
    <p:bodyStyle>
      <a:lvl1pPr marL="469900" indent="-469900" algn="l" rtl="0" eaLnBrk="0" fontAlgn="base" hangingPunct="0">
        <a:spcBef>
          <a:spcPct val="20000"/>
        </a:spcBef>
        <a:spcAft>
          <a:spcPct val="0"/>
        </a:spcAft>
        <a:buClr>
          <a:schemeClr val="accent2"/>
        </a:buClr>
        <a:buFont typeface="Wingdings" pitchFamily="2" charset="2"/>
        <a:buChar char="o"/>
        <a:defRPr sz="3000">
          <a:solidFill>
            <a:schemeClr val="tx1"/>
          </a:solidFill>
          <a:latin typeface="+mn-lt"/>
          <a:ea typeface="+mn-ea"/>
          <a:cs typeface="+mn-cs"/>
        </a:defRPr>
      </a:lvl1pPr>
      <a:lvl2pPr marL="908050" indent="-436563" algn="l" rtl="0" eaLnBrk="0" fontAlgn="base" hangingPunct="0">
        <a:spcBef>
          <a:spcPct val="20000"/>
        </a:spcBef>
        <a:spcAft>
          <a:spcPct val="0"/>
        </a:spcAft>
        <a:buClr>
          <a:schemeClr val="accent2"/>
        </a:buClr>
        <a:buFont typeface="Wingdings" pitchFamily="2" charset="2"/>
        <a:buChar char="n"/>
        <a:defRPr sz="2600">
          <a:solidFill>
            <a:schemeClr val="tx1"/>
          </a:solidFill>
          <a:latin typeface="+mn-lt"/>
          <a:cs typeface="+mn-cs"/>
        </a:defRPr>
      </a:lvl2pPr>
      <a:lvl3pPr marL="1304925" indent="-395288" algn="l" rtl="0" eaLnBrk="0" fontAlgn="base" hangingPunct="0">
        <a:spcBef>
          <a:spcPct val="20000"/>
        </a:spcBef>
        <a:spcAft>
          <a:spcPct val="0"/>
        </a:spcAft>
        <a:buClr>
          <a:schemeClr val="accent2"/>
        </a:buClr>
        <a:buFont typeface="Wingdings" pitchFamily="2" charset="2"/>
        <a:buChar char="o"/>
        <a:defRPr sz="2300">
          <a:solidFill>
            <a:schemeClr val="tx1"/>
          </a:solidFill>
          <a:latin typeface="+mn-lt"/>
          <a:cs typeface="+mn-cs"/>
        </a:defRPr>
      </a:lvl3pPr>
      <a:lvl4pPr marL="1693863" indent="-387350" algn="l" rtl="0" eaLnBrk="0" fontAlgn="base" hangingPunct="0">
        <a:spcBef>
          <a:spcPct val="20000"/>
        </a:spcBef>
        <a:spcAft>
          <a:spcPct val="0"/>
        </a:spcAft>
        <a:buClr>
          <a:schemeClr val="accent2"/>
        </a:buClr>
        <a:buFont typeface="Wingdings" pitchFamily="2" charset="2"/>
        <a:buChar char="n"/>
        <a:defRPr sz="2000">
          <a:solidFill>
            <a:schemeClr val="tx1"/>
          </a:solidFill>
          <a:latin typeface="+mn-lt"/>
          <a:cs typeface="+mn-cs"/>
        </a:defRPr>
      </a:lvl4pPr>
      <a:lvl5pPr marL="2093913" indent="-398463" algn="l" rtl="0" eaLnBrk="0" fontAlgn="base" hangingPunct="0">
        <a:spcBef>
          <a:spcPct val="25000"/>
        </a:spcBef>
        <a:spcAft>
          <a:spcPct val="0"/>
        </a:spcAft>
        <a:buClr>
          <a:schemeClr val="accent2"/>
        </a:buClr>
        <a:buFont typeface="Wingdings" pitchFamily="2" charset="2"/>
        <a:buChar char="§"/>
        <a:defRPr sz="2000">
          <a:solidFill>
            <a:schemeClr val="tx1"/>
          </a:solidFill>
          <a:latin typeface="+mn-lt"/>
          <a:cs typeface="+mn-cs"/>
        </a:defRPr>
      </a:lvl5pPr>
      <a:lvl6pPr marL="2551113" indent="-398463" algn="l" rtl="0" fontAlgn="base">
        <a:spcBef>
          <a:spcPct val="25000"/>
        </a:spcBef>
        <a:spcAft>
          <a:spcPct val="0"/>
        </a:spcAft>
        <a:buClr>
          <a:schemeClr val="accent2"/>
        </a:buClr>
        <a:buFont typeface="Wingdings" pitchFamily="2" charset="2"/>
        <a:buChar char="§"/>
        <a:defRPr sz="2000">
          <a:solidFill>
            <a:schemeClr val="tx1"/>
          </a:solidFill>
          <a:latin typeface="+mn-lt"/>
          <a:cs typeface="+mn-cs"/>
        </a:defRPr>
      </a:lvl6pPr>
      <a:lvl7pPr marL="3008313" indent="-398463" algn="l" rtl="0" fontAlgn="base">
        <a:spcBef>
          <a:spcPct val="25000"/>
        </a:spcBef>
        <a:spcAft>
          <a:spcPct val="0"/>
        </a:spcAft>
        <a:buClr>
          <a:schemeClr val="accent2"/>
        </a:buClr>
        <a:buFont typeface="Wingdings" pitchFamily="2" charset="2"/>
        <a:buChar char="§"/>
        <a:defRPr sz="2000">
          <a:solidFill>
            <a:schemeClr val="tx1"/>
          </a:solidFill>
          <a:latin typeface="+mn-lt"/>
          <a:cs typeface="+mn-cs"/>
        </a:defRPr>
      </a:lvl7pPr>
      <a:lvl8pPr marL="3465513" indent="-398463" algn="l" rtl="0" fontAlgn="base">
        <a:spcBef>
          <a:spcPct val="25000"/>
        </a:spcBef>
        <a:spcAft>
          <a:spcPct val="0"/>
        </a:spcAft>
        <a:buClr>
          <a:schemeClr val="accent2"/>
        </a:buClr>
        <a:buFont typeface="Wingdings" pitchFamily="2" charset="2"/>
        <a:buChar char="§"/>
        <a:defRPr sz="2000">
          <a:solidFill>
            <a:schemeClr val="tx1"/>
          </a:solidFill>
          <a:latin typeface="+mn-lt"/>
          <a:cs typeface="+mn-cs"/>
        </a:defRPr>
      </a:lvl8pPr>
      <a:lvl9pPr marL="3922713" indent="-398463" algn="l" rtl="0" fontAlgn="base">
        <a:spcBef>
          <a:spcPct val="25000"/>
        </a:spcBef>
        <a:spcAft>
          <a:spcPct val="0"/>
        </a:spcAft>
        <a:buClr>
          <a:schemeClr val="accent2"/>
        </a:buClr>
        <a:buFont typeface="Wingdings" pitchFamily="2" charset="2"/>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8"/>
          <p:cNvPicPr>
            <a:picLocks noChangeAspect="1" noChangeArrowheads="1"/>
          </p:cNvPicPr>
          <p:nvPr/>
        </p:nvPicPr>
        <p:blipFill>
          <a:blip r:embed="rId2">
            <a:extLst>
              <a:ext uri="{28A0092B-C50C-407E-A947-70E740481C1C}">
                <a14:useLocalDpi xmlns:a14="http://schemas.microsoft.com/office/drawing/2010/main" val="0"/>
              </a:ext>
            </a:extLst>
          </a:blip>
          <a:srcRect l="10139" t="41145" r="3125" b="20465"/>
          <a:stretch>
            <a:fillRect/>
          </a:stretch>
        </p:blipFill>
        <p:spPr bwMode="auto">
          <a:xfrm>
            <a:off x="1835150" y="2357438"/>
            <a:ext cx="5616575" cy="164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Footer Placeholder 1"/>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cs typeface="Arial" charset="0"/>
              </a:defRPr>
            </a:lvl1pPr>
            <a:lvl2pPr marL="742950" indent="-285750">
              <a:defRPr>
                <a:solidFill>
                  <a:schemeClr val="tx1"/>
                </a:solidFill>
                <a:latin typeface="Verdana" pitchFamily="34" charset="0"/>
                <a:cs typeface="Arial" charset="0"/>
              </a:defRPr>
            </a:lvl2pPr>
            <a:lvl3pPr marL="1143000" indent="-228600">
              <a:defRPr>
                <a:solidFill>
                  <a:schemeClr val="tx1"/>
                </a:solidFill>
                <a:latin typeface="Verdana" pitchFamily="34" charset="0"/>
                <a:cs typeface="Arial" charset="0"/>
              </a:defRPr>
            </a:lvl3pPr>
            <a:lvl4pPr marL="1600200" indent="-228600">
              <a:defRPr>
                <a:solidFill>
                  <a:schemeClr val="tx1"/>
                </a:solidFill>
                <a:latin typeface="Verdana" pitchFamily="34" charset="0"/>
                <a:cs typeface="Arial" charset="0"/>
              </a:defRPr>
            </a:lvl4pPr>
            <a:lvl5pPr marL="2057400" indent="-22860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r>
              <a:rPr lang="en-US" altLang="en-US" smtClean="0"/>
              <a:t>Study Types</a:t>
            </a:r>
          </a:p>
        </p:txBody>
      </p:sp>
      <p:sp>
        <p:nvSpPr>
          <p:cNvPr id="3076" name="Slide Number Placeholder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cs typeface="Arial" charset="0"/>
              </a:defRPr>
            </a:lvl1pPr>
            <a:lvl2pPr marL="742950" indent="-285750">
              <a:defRPr>
                <a:solidFill>
                  <a:schemeClr val="tx1"/>
                </a:solidFill>
                <a:latin typeface="Verdana" pitchFamily="34" charset="0"/>
                <a:cs typeface="Arial" charset="0"/>
              </a:defRPr>
            </a:lvl2pPr>
            <a:lvl3pPr marL="1143000" indent="-228600">
              <a:defRPr>
                <a:solidFill>
                  <a:schemeClr val="tx1"/>
                </a:solidFill>
                <a:latin typeface="Verdana" pitchFamily="34" charset="0"/>
                <a:cs typeface="Arial" charset="0"/>
              </a:defRPr>
            </a:lvl3pPr>
            <a:lvl4pPr marL="1600200" indent="-228600">
              <a:defRPr>
                <a:solidFill>
                  <a:schemeClr val="tx1"/>
                </a:solidFill>
                <a:latin typeface="Verdana" pitchFamily="34" charset="0"/>
                <a:cs typeface="Arial" charset="0"/>
              </a:defRPr>
            </a:lvl4pPr>
            <a:lvl5pPr marL="2057400" indent="-22860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fld id="{71308BE6-01D2-4BC6-A081-1D96B4F605F9}" type="slidenum">
              <a:rPr lang="ar-SA" altLang="en-US" smtClean="0"/>
              <a:pPr/>
              <a:t>1</a:t>
            </a:fld>
            <a:endParaRPr lang="en-US" altLang="en-US" smtClean="0"/>
          </a:p>
        </p:txBody>
      </p:sp>
      <p:sp>
        <p:nvSpPr>
          <p:cNvPr id="2" name="Date Placeholder 1"/>
          <p:cNvSpPr>
            <a:spLocks noGrp="1"/>
          </p:cNvSpPr>
          <p:nvPr>
            <p:ph type="dt" sz="half" idx="10"/>
          </p:nvPr>
        </p:nvSpPr>
        <p:spPr/>
        <p:txBody>
          <a:bodyPr/>
          <a:lstStyle/>
          <a:p>
            <a:pPr>
              <a:defRPr/>
            </a:pPr>
            <a:fld id="{0D167728-F5B7-4145-BBF8-F07EC9B01060}" type="datetime1">
              <a:rPr lang="en-US" smtClean="0"/>
              <a:t>10/19/2016</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quarter" idx="10"/>
          </p:nvPr>
        </p:nvSpPr>
        <p:spPr/>
        <p:txBody>
          <a:bodyPr/>
          <a:lstStyle/>
          <a:p>
            <a:pPr>
              <a:defRPr/>
            </a:pPr>
            <a:fld id="{2E8F2BDC-94D4-4CE4-8A37-955E4F4D77C5}" type="datetime1">
              <a:rPr lang="en-US" smtClean="0"/>
              <a:t>10/19/2016</a:t>
            </a:fld>
            <a:endParaRPr lang="en-US"/>
          </a:p>
        </p:txBody>
      </p:sp>
      <p:sp>
        <p:nvSpPr>
          <p:cNvPr id="3" name="Slide Number Placeholder 2"/>
          <p:cNvSpPr>
            <a:spLocks noGrp="1"/>
          </p:cNvSpPr>
          <p:nvPr>
            <p:ph type="sldNum" sz="quarter" idx="12"/>
          </p:nvPr>
        </p:nvSpPr>
        <p:spPr/>
        <p:txBody>
          <a:bodyPr/>
          <a:lstStyle/>
          <a:p>
            <a:pPr>
              <a:defRPr/>
            </a:pPr>
            <a:fld id="{2879BB94-1EDD-4D1B-8381-994F42BEE6FC}" type="slidenum">
              <a:rPr lang="en-US" smtClean="0"/>
              <a:pPr>
                <a:defRPr/>
              </a:pPr>
              <a:t>10</a:t>
            </a:fld>
            <a:endParaRPr lang="en-US"/>
          </a:p>
        </p:txBody>
      </p:sp>
      <p:pic>
        <p:nvPicPr>
          <p:cNvPr id="2662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7713" y="714375"/>
            <a:ext cx="8158162" cy="5110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ooter Placeholder 3"/>
          <p:cNvSpPr>
            <a:spLocks noGrp="1"/>
          </p:cNvSpPr>
          <p:nvPr>
            <p:ph type="ftr" sz="quarter" idx="11"/>
          </p:nvPr>
        </p:nvSpPr>
        <p:spPr/>
        <p:txBody>
          <a:bodyPr/>
          <a:lstStyle/>
          <a:p>
            <a:pPr>
              <a:defRPr/>
            </a:pPr>
            <a:r>
              <a:rPr lang="en-US" smtClean="0"/>
              <a:t>Study Types</a:t>
            </a:r>
            <a:endParaRPr lang="en-US"/>
          </a:p>
        </p:txBody>
      </p:sp>
    </p:spTree>
    <p:extLst>
      <p:ext uri="{BB962C8B-B14F-4D97-AF65-F5344CB8AC3E}">
        <p14:creationId xmlns:p14="http://schemas.microsoft.com/office/powerpoint/2010/main" val="24796176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b="1" dirty="0" smtClean="0">
                <a:solidFill>
                  <a:srgbClr val="FF0000"/>
                </a:solidFill>
              </a:rPr>
              <a:t>Ecological fallacy</a:t>
            </a:r>
          </a:p>
        </p:txBody>
      </p:sp>
      <p:sp>
        <p:nvSpPr>
          <p:cNvPr id="27651" name="Content Placeholder 2"/>
          <p:cNvSpPr>
            <a:spLocks noGrp="1"/>
          </p:cNvSpPr>
          <p:nvPr>
            <p:ph idx="1"/>
          </p:nvPr>
        </p:nvSpPr>
        <p:spPr>
          <a:xfrm>
            <a:off x="857250" y="1643063"/>
            <a:ext cx="7826375" cy="4298950"/>
          </a:xfrm>
        </p:spPr>
        <p:txBody>
          <a:bodyPr/>
          <a:lstStyle/>
          <a:p>
            <a:r>
              <a:rPr lang="en-US" smtClean="0">
                <a:solidFill>
                  <a:schemeClr val="tx1"/>
                </a:solidFill>
                <a:latin typeface="Times New Roman" pitchFamily="18" charset="0"/>
                <a:cs typeface="Times New Roman" pitchFamily="18" charset="0"/>
              </a:rPr>
              <a:t>An </a:t>
            </a:r>
            <a:r>
              <a:rPr lang="en-US" smtClean="0">
                <a:solidFill>
                  <a:srgbClr val="FF0000"/>
                </a:solidFill>
                <a:latin typeface="Times New Roman" pitchFamily="18" charset="0"/>
                <a:cs typeface="Times New Roman" pitchFamily="18" charset="0"/>
              </a:rPr>
              <a:t>ecological fallacy or bias </a:t>
            </a:r>
            <a:r>
              <a:rPr lang="en-US" smtClean="0">
                <a:solidFill>
                  <a:schemeClr val="tx1"/>
                </a:solidFill>
                <a:latin typeface="Times New Roman" pitchFamily="18" charset="0"/>
                <a:cs typeface="Times New Roman" pitchFamily="18" charset="0"/>
              </a:rPr>
              <a:t>results if inappropriate conclusions are drawn on the basis of ecological data. </a:t>
            </a:r>
          </a:p>
          <a:p>
            <a:endParaRPr lang="en-US" smtClean="0">
              <a:solidFill>
                <a:schemeClr val="tx1"/>
              </a:solidFill>
              <a:latin typeface="Times New Roman" pitchFamily="18" charset="0"/>
              <a:cs typeface="Times New Roman" pitchFamily="18" charset="0"/>
            </a:endParaRPr>
          </a:p>
          <a:p>
            <a:r>
              <a:rPr lang="en-US" smtClean="0">
                <a:solidFill>
                  <a:schemeClr val="tx1"/>
                </a:solidFill>
                <a:latin typeface="Times New Roman" pitchFamily="18" charset="0"/>
                <a:cs typeface="Times New Roman" pitchFamily="18" charset="0"/>
              </a:rPr>
              <a:t>The bias occurs because the association observed between variables at the group level does not necessarily represent the association that exists at the individual level</a:t>
            </a:r>
          </a:p>
        </p:txBody>
      </p:sp>
      <p:sp>
        <p:nvSpPr>
          <p:cNvPr id="4" name="Date Placeholder 3"/>
          <p:cNvSpPr>
            <a:spLocks noGrp="1"/>
          </p:cNvSpPr>
          <p:nvPr>
            <p:ph type="dt" sz="quarter" idx="10"/>
          </p:nvPr>
        </p:nvSpPr>
        <p:spPr/>
        <p:txBody>
          <a:bodyPr/>
          <a:lstStyle/>
          <a:p>
            <a:pPr>
              <a:defRPr/>
            </a:pPr>
            <a:fld id="{AA9B456F-C189-4D60-94B3-FBA21C4C7F1E}" type="datetime1">
              <a:rPr lang="en-US" smtClean="0"/>
              <a:t>10/19/2016</a:t>
            </a:fld>
            <a:endParaRPr lang="en-US"/>
          </a:p>
        </p:txBody>
      </p:sp>
      <p:sp>
        <p:nvSpPr>
          <p:cNvPr id="5" name="Slide Number Placeholder 4"/>
          <p:cNvSpPr>
            <a:spLocks noGrp="1"/>
          </p:cNvSpPr>
          <p:nvPr>
            <p:ph type="sldNum" sz="quarter" idx="12"/>
          </p:nvPr>
        </p:nvSpPr>
        <p:spPr/>
        <p:txBody>
          <a:bodyPr/>
          <a:lstStyle/>
          <a:p>
            <a:pPr>
              <a:defRPr/>
            </a:pPr>
            <a:fld id="{AE449FCF-61EA-418D-B908-A073CA4DEE82}" type="slidenum">
              <a:rPr lang="en-US" smtClean="0"/>
              <a:pPr>
                <a:defRPr/>
              </a:pPr>
              <a:t>11</a:t>
            </a:fld>
            <a:endParaRPr lang="en-US"/>
          </a:p>
        </p:txBody>
      </p:sp>
      <p:sp>
        <p:nvSpPr>
          <p:cNvPr id="2" name="Footer Placeholder 1"/>
          <p:cNvSpPr>
            <a:spLocks noGrp="1"/>
          </p:cNvSpPr>
          <p:nvPr>
            <p:ph type="ftr" sz="quarter" idx="11"/>
          </p:nvPr>
        </p:nvSpPr>
        <p:spPr/>
        <p:txBody>
          <a:bodyPr/>
          <a:lstStyle/>
          <a:p>
            <a:pPr>
              <a:defRPr/>
            </a:pPr>
            <a:r>
              <a:rPr lang="en-US" smtClean="0"/>
              <a:t>Study Types</a:t>
            </a:r>
            <a:endParaRPr lang="en-US"/>
          </a:p>
        </p:txBody>
      </p:sp>
    </p:spTree>
    <p:extLst>
      <p:ext uri="{BB962C8B-B14F-4D97-AF65-F5344CB8AC3E}">
        <p14:creationId xmlns:p14="http://schemas.microsoft.com/office/powerpoint/2010/main" val="19263960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p:txBody>
          <a:bodyPr/>
          <a:lstStyle/>
          <a:p>
            <a:r>
              <a:rPr lang="en-US" b="1" dirty="0" smtClean="0">
                <a:solidFill>
                  <a:srgbClr val="FF0000"/>
                </a:solidFill>
              </a:rPr>
              <a:t>Cross-sectional studies</a:t>
            </a:r>
          </a:p>
        </p:txBody>
      </p:sp>
      <p:sp>
        <p:nvSpPr>
          <p:cNvPr id="28675" name="Content Placeholder 2"/>
          <p:cNvSpPr>
            <a:spLocks noGrp="1"/>
          </p:cNvSpPr>
          <p:nvPr>
            <p:ph idx="1"/>
          </p:nvPr>
        </p:nvSpPr>
        <p:spPr>
          <a:xfrm>
            <a:off x="928688" y="1643063"/>
            <a:ext cx="7754937" cy="4298950"/>
          </a:xfrm>
        </p:spPr>
        <p:txBody>
          <a:bodyPr/>
          <a:lstStyle/>
          <a:p>
            <a:r>
              <a:rPr lang="en-US" smtClean="0">
                <a:solidFill>
                  <a:schemeClr val="tx1"/>
                </a:solidFill>
                <a:latin typeface="Times New Roman" pitchFamily="18" charset="0"/>
                <a:cs typeface="Times New Roman" pitchFamily="18" charset="0"/>
              </a:rPr>
              <a:t>Measure the </a:t>
            </a:r>
            <a:r>
              <a:rPr lang="en-US" smtClean="0">
                <a:solidFill>
                  <a:srgbClr val="FF0000"/>
                </a:solidFill>
                <a:latin typeface="Times New Roman" pitchFamily="18" charset="0"/>
                <a:cs typeface="Times New Roman" pitchFamily="18" charset="0"/>
              </a:rPr>
              <a:t>prevalence</a:t>
            </a:r>
            <a:r>
              <a:rPr lang="en-US" smtClean="0">
                <a:solidFill>
                  <a:schemeClr val="tx1"/>
                </a:solidFill>
                <a:latin typeface="Times New Roman" pitchFamily="18" charset="0"/>
                <a:cs typeface="Times New Roman" pitchFamily="18" charset="0"/>
              </a:rPr>
              <a:t> of disease and thus are often called prevalence studies. </a:t>
            </a:r>
          </a:p>
          <a:p>
            <a:endParaRPr lang="en-US" smtClean="0">
              <a:solidFill>
                <a:schemeClr val="tx1"/>
              </a:solidFill>
              <a:latin typeface="Times New Roman" pitchFamily="18" charset="0"/>
              <a:cs typeface="Times New Roman" pitchFamily="18" charset="0"/>
            </a:endParaRPr>
          </a:p>
          <a:p>
            <a:r>
              <a:rPr lang="en-US" smtClean="0">
                <a:solidFill>
                  <a:schemeClr val="tx1"/>
                </a:solidFill>
                <a:latin typeface="Times New Roman" pitchFamily="18" charset="0"/>
                <a:cs typeface="Times New Roman" pitchFamily="18" charset="0"/>
              </a:rPr>
              <a:t>The measurements of exposure and effect are made at the same time. </a:t>
            </a:r>
          </a:p>
          <a:p>
            <a:endParaRPr lang="en-US" smtClean="0">
              <a:solidFill>
                <a:schemeClr val="tx1"/>
              </a:solidFill>
              <a:latin typeface="Times New Roman" pitchFamily="18" charset="0"/>
              <a:cs typeface="Times New Roman" pitchFamily="18" charset="0"/>
            </a:endParaRPr>
          </a:p>
          <a:p>
            <a:r>
              <a:rPr lang="en-US" smtClean="0">
                <a:solidFill>
                  <a:schemeClr val="tx1"/>
                </a:solidFill>
                <a:latin typeface="Times New Roman" pitchFamily="18" charset="0"/>
                <a:cs typeface="Times New Roman" pitchFamily="18" charset="0"/>
              </a:rPr>
              <a:t>The key question to be asked is whether the exposure precedes or follows the effect. </a:t>
            </a:r>
          </a:p>
        </p:txBody>
      </p:sp>
      <p:sp>
        <p:nvSpPr>
          <p:cNvPr id="4" name="Date Placeholder 3"/>
          <p:cNvSpPr>
            <a:spLocks noGrp="1"/>
          </p:cNvSpPr>
          <p:nvPr>
            <p:ph type="dt" sz="quarter" idx="10"/>
          </p:nvPr>
        </p:nvSpPr>
        <p:spPr/>
        <p:txBody>
          <a:bodyPr/>
          <a:lstStyle/>
          <a:p>
            <a:pPr>
              <a:defRPr/>
            </a:pPr>
            <a:fld id="{052BE2DA-D009-4DA4-8035-91EA044FB0FE}" type="datetime1">
              <a:rPr lang="en-US" smtClean="0"/>
              <a:t>10/19/2016</a:t>
            </a:fld>
            <a:endParaRPr lang="en-US"/>
          </a:p>
        </p:txBody>
      </p:sp>
      <p:sp>
        <p:nvSpPr>
          <p:cNvPr id="5" name="Slide Number Placeholder 4"/>
          <p:cNvSpPr>
            <a:spLocks noGrp="1"/>
          </p:cNvSpPr>
          <p:nvPr>
            <p:ph type="sldNum" sz="quarter" idx="12"/>
          </p:nvPr>
        </p:nvSpPr>
        <p:spPr/>
        <p:txBody>
          <a:bodyPr/>
          <a:lstStyle/>
          <a:p>
            <a:pPr>
              <a:defRPr/>
            </a:pPr>
            <a:fld id="{93E0520C-44DC-4BD3-99B9-1935DEC26A57}" type="slidenum">
              <a:rPr lang="en-US" smtClean="0"/>
              <a:pPr>
                <a:defRPr/>
              </a:pPr>
              <a:t>12</a:t>
            </a:fld>
            <a:endParaRPr lang="en-US"/>
          </a:p>
        </p:txBody>
      </p:sp>
      <p:sp>
        <p:nvSpPr>
          <p:cNvPr id="2" name="Footer Placeholder 1"/>
          <p:cNvSpPr>
            <a:spLocks noGrp="1"/>
          </p:cNvSpPr>
          <p:nvPr>
            <p:ph type="ftr" sz="quarter" idx="11"/>
          </p:nvPr>
        </p:nvSpPr>
        <p:spPr/>
        <p:txBody>
          <a:bodyPr/>
          <a:lstStyle/>
          <a:p>
            <a:pPr>
              <a:defRPr/>
            </a:pPr>
            <a:r>
              <a:rPr lang="en-US" smtClean="0"/>
              <a:t>Study Types</a:t>
            </a:r>
            <a:endParaRPr lang="en-US"/>
          </a:p>
        </p:txBody>
      </p:sp>
    </p:spTree>
    <p:extLst>
      <p:ext uri="{BB962C8B-B14F-4D97-AF65-F5344CB8AC3E}">
        <p14:creationId xmlns:p14="http://schemas.microsoft.com/office/powerpoint/2010/main" val="414177808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b="1" dirty="0" smtClean="0">
                <a:solidFill>
                  <a:srgbClr val="FF0000"/>
                </a:solidFill>
              </a:rPr>
              <a:t>Cross-sectional studies</a:t>
            </a:r>
            <a:endParaRPr lang="en-US" dirty="0" smtClean="0">
              <a:solidFill>
                <a:srgbClr val="FF0000"/>
              </a:solidFill>
            </a:endParaRPr>
          </a:p>
        </p:txBody>
      </p:sp>
      <p:sp>
        <p:nvSpPr>
          <p:cNvPr id="29699" name="Content Placeholder 2"/>
          <p:cNvSpPr>
            <a:spLocks noGrp="1"/>
          </p:cNvSpPr>
          <p:nvPr>
            <p:ph idx="1"/>
          </p:nvPr>
        </p:nvSpPr>
        <p:spPr>
          <a:xfrm>
            <a:off x="1000125" y="1643063"/>
            <a:ext cx="7683500" cy="4298950"/>
          </a:xfrm>
        </p:spPr>
        <p:txBody>
          <a:bodyPr/>
          <a:lstStyle/>
          <a:p>
            <a:r>
              <a:rPr lang="en-US" dirty="0" smtClean="0">
                <a:solidFill>
                  <a:schemeClr val="tx1"/>
                </a:solidFill>
                <a:latin typeface="Times New Roman" pitchFamily="18" charset="0"/>
                <a:cs typeface="Times New Roman" pitchFamily="18" charset="0"/>
              </a:rPr>
              <a:t>Relatively </a:t>
            </a:r>
            <a:r>
              <a:rPr lang="en-US" dirty="0" smtClean="0">
                <a:solidFill>
                  <a:srgbClr val="FF0000"/>
                </a:solidFill>
                <a:latin typeface="Times New Roman" pitchFamily="18" charset="0"/>
                <a:cs typeface="Times New Roman" pitchFamily="18" charset="0"/>
              </a:rPr>
              <a:t>easy</a:t>
            </a:r>
            <a:r>
              <a:rPr lang="en-US" dirty="0" smtClean="0">
                <a:solidFill>
                  <a:schemeClr val="tx1"/>
                </a:solidFill>
                <a:latin typeface="Times New Roman" pitchFamily="18" charset="0"/>
                <a:cs typeface="Times New Roman" pitchFamily="18" charset="0"/>
              </a:rPr>
              <a:t> and </a:t>
            </a:r>
            <a:r>
              <a:rPr lang="en-US" dirty="0" smtClean="0">
                <a:solidFill>
                  <a:srgbClr val="FF0000"/>
                </a:solidFill>
                <a:latin typeface="Times New Roman" pitchFamily="18" charset="0"/>
                <a:cs typeface="Times New Roman" pitchFamily="18" charset="0"/>
              </a:rPr>
              <a:t>inexpensive</a:t>
            </a:r>
            <a:r>
              <a:rPr lang="en-US" dirty="0" smtClean="0">
                <a:solidFill>
                  <a:schemeClr val="tx1"/>
                </a:solidFill>
                <a:latin typeface="Times New Roman" pitchFamily="18" charset="0"/>
                <a:cs typeface="Times New Roman" pitchFamily="18" charset="0"/>
              </a:rPr>
              <a:t> to conduct</a:t>
            </a:r>
          </a:p>
          <a:p>
            <a:endParaRPr lang="en-US" dirty="0" smtClean="0">
              <a:solidFill>
                <a:schemeClr val="tx1"/>
              </a:solidFill>
              <a:latin typeface="Times New Roman" pitchFamily="18" charset="0"/>
              <a:cs typeface="Times New Roman" pitchFamily="18" charset="0"/>
            </a:endParaRPr>
          </a:p>
          <a:p>
            <a:r>
              <a:rPr lang="en-US" dirty="0" smtClean="0">
                <a:solidFill>
                  <a:schemeClr val="tx1"/>
                </a:solidFill>
                <a:latin typeface="Times New Roman" pitchFamily="18" charset="0"/>
                <a:cs typeface="Times New Roman" pitchFamily="18" charset="0"/>
              </a:rPr>
              <a:t>Useful for investigating exposures that are </a:t>
            </a:r>
            <a:r>
              <a:rPr lang="en-US" dirty="0" smtClean="0">
                <a:solidFill>
                  <a:srgbClr val="FF0000"/>
                </a:solidFill>
                <a:latin typeface="Times New Roman" pitchFamily="18" charset="0"/>
                <a:cs typeface="Times New Roman" pitchFamily="18" charset="0"/>
              </a:rPr>
              <a:t>fixed characteristics of individuals</a:t>
            </a:r>
            <a:r>
              <a:rPr lang="en-US" dirty="0" smtClean="0">
                <a:solidFill>
                  <a:schemeClr val="tx1"/>
                </a:solidFill>
                <a:latin typeface="Times New Roman" pitchFamily="18" charset="0"/>
                <a:cs typeface="Times New Roman" pitchFamily="18" charset="0"/>
              </a:rPr>
              <a:t>, such as </a:t>
            </a:r>
            <a:r>
              <a:rPr lang="en-US" dirty="0" smtClean="0">
                <a:solidFill>
                  <a:srgbClr val="FF0000"/>
                </a:solidFill>
                <a:latin typeface="Times New Roman" pitchFamily="18" charset="0"/>
                <a:cs typeface="Times New Roman" pitchFamily="18" charset="0"/>
              </a:rPr>
              <a:t>ethnicity</a:t>
            </a:r>
            <a:r>
              <a:rPr lang="en-US" dirty="0" smtClean="0">
                <a:solidFill>
                  <a:schemeClr val="tx1"/>
                </a:solidFill>
                <a:latin typeface="Times New Roman" pitchFamily="18" charset="0"/>
                <a:cs typeface="Times New Roman" pitchFamily="18" charset="0"/>
              </a:rPr>
              <a:t> or </a:t>
            </a:r>
            <a:r>
              <a:rPr lang="en-US" dirty="0" smtClean="0">
                <a:solidFill>
                  <a:srgbClr val="FF0000"/>
                </a:solidFill>
                <a:latin typeface="Times New Roman" pitchFamily="18" charset="0"/>
                <a:cs typeface="Times New Roman" pitchFamily="18" charset="0"/>
              </a:rPr>
              <a:t>blood group</a:t>
            </a:r>
            <a:r>
              <a:rPr lang="en-US" dirty="0" smtClean="0">
                <a:solidFill>
                  <a:schemeClr val="tx1"/>
                </a:solidFill>
                <a:latin typeface="Times New Roman" pitchFamily="18" charset="0"/>
                <a:cs typeface="Times New Roman" pitchFamily="18" charset="0"/>
              </a:rPr>
              <a:t>. </a:t>
            </a:r>
          </a:p>
        </p:txBody>
      </p:sp>
      <p:sp>
        <p:nvSpPr>
          <p:cNvPr id="4" name="Date Placeholder 3"/>
          <p:cNvSpPr>
            <a:spLocks noGrp="1"/>
          </p:cNvSpPr>
          <p:nvPr>
            <p:ph type="dt" sz="quarter" idx="10"/>
          </p:nvPr>
        </p:nvSpPr>
        <p:spPr/>
        <p:txBody>
          <a:bodyPr/>
          <a:lstStyle/>
          <a:p>
            <a:pPr>
              <a:defRPr/>
            </a:pPr>
            <a:fld id="{A4897483-A1A9-40DD-B554-794DA973EF19}" type="datetime1">
              <a:rPr lang="en-US" smtClean="0"/>
              <a:t>10/19/2016</a:t>
            </a:fld>
            <a:endParaRPr lang="en-US"/>
          </a:p>
        </p:txBody>
      </p:sp>
      <p:sp>
        <p:nvSpPr>
          <p:cNvPr id="5" name="Slide Number Placeholder 4"/>
          <p:cNvSpPr>
            <a:spLocks noGrp="1"/>
          </p:cNvSpPr>
          <p:nvPr>
            <p:ph type="sldNum" sz="quarter" idx="12"/>
          </p:nvPr>
        </p:nvSpPr>
        <p:spPr/>
        <p:txBody>
          <a:bodyPr/>
          <a:lstStyle/>
          <a:p>
            <a:pPr>
              <a:defRPr/>
            </a:pPr>
            <a:fld id="{547F6654-28DE-429F-9C16-266B5E5647A0}" type="slidenum">
              <a:rPr lang="en-US" smtClean="0"/>
              <a:pPr>
                <a:defRPr/>
              </a:pPr>
              <a:t>13</a:t>
            </a:fld>
            <a:endParaRPr lang="en-US"/>
          </a:p>
        </p:txBody>
      </p:sp>
      <p:sp>
        <p:nvSpPr>
          <p:cNvPr id="2" name="Footer Placeholder 1"/>
          <p:cNvSpPr>
            <a:spLocks noGrp="1"/>
          </p:cNvSpPr>
          <p:nvPr>
            <p:ph type="ftr" sz="quarter" idx="11"/>
          </p:nvPr>
        </p:nvSpPr>
        <p:spPr/>
        <p:txBody>
          <a:bodyPr/>
          <a:lstStyle/>
          <a:p>
            <a:pPr>
              <a:defRPr/>
            </a:pPr>
            <a:r>
              <a:rPr lang="en-US" smtClean="0"/>
              <a:t>Study Types</a:t>
            </a:r>
            <a:endParaRPr lang="en-US"/>
          </a:p>
        </p:txBody>
      </p:sp>
    </p:spTree>
    <p:extLst>
      <p:ext uri="{BB962C8B-B14F-4D97-AF65-F5344CB8AC3E}">
        <p14:creationId xmlns:p14="http://schemas.microsoft.com/office/powerpoint/2010/main" val="36969484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b="1" dirty="0" smtClean="0">
                <a:solidFill>
                  <a:srgbClr val="FF0000"/>
                </a:solidFill>
              </a:rPr>
              <a:t>Case-control studies</a:t>
            </a:r>
          </a:p>
        </p:txBody>
      </p:sp>
      <p:sp>
        <p:nvSpPr>
          <p:cNvPr id="30723" name="Content Placeholder 2"/>
          <p:cNvSpPr>
            <a:spLocks noGrp="1"/>
          </p:cNvSpPr>
          <p:nvPr>
            <p:ph idx="1"/>
          </p:nvPr>
        </p:nvSpPr>
        <p:spPr>
          <a:xfrm>
            <a:off x="785813" y="1571625"/>
            <a:ext cx="7897812" cy="5143500"/>
          </a:xfrm>
        </p:spPr>
        <p:txBody>
          <a:bodyPr/>
          <a:lstStyle/>
          <a:p>
            <a:r>
              <a:rPr lang="en-US" sz="2800" smtClean="0">
                <a:solidFill>
                  <a:schemeClr val="tx1"/>
                </a:solidFill>
                <a:latin typeface="Times New Roman" pitchFamily="18" charset="0"/>
                <a:cs typeface="Times New Roman" pitchFamily="18" charset="0"/>
              </a:rPr>
              <a:t>Provide a relatively simple way </a:t>
            </a:r>
            <a:r>
              <a:rPr lang="en-US" sz="2800" smtClean="0">
                <a:solidFill>
                  <a:srgbClr val="FF0000"/>
                </a:solidFill>
                <a:latin typeface="Times New Roman" pitchFamily="18" charset="0"/>
                <a:cs typeface="Times New Roman" pitchFamily="18" charset="0"/>
              </a:rPr>
              <a:t>to investigate causes of diseases, especially rare diseases</a:t>
            </a:r>
            <a:r>
              <a:rPr lang="en-US" sz="2800" smtClean="0">
                <a:solidFill>
                  <a:schemeClr val="tx1"/>
                </a:solidFill>
                <a:latin typeface="Times New Roman" pitchFamily="18" charset="0"/>
                <a:cs typeface="Times New Roman" pitchFamily="18" charset="0"/>
              </a:rPr>
              <a:t>. </a:t>
            </a:r>
          </a:p>
          <a:p>
            <a:endParaRPr lang="en-US" sz="2800" smtClean="0">
              <a:solidFill>
                <a:schemeClr val="tx1"/>
              </a:solidFill>
              <a:latin typeface="Times New Roman" pitchFamily="18" charset="0"/>
              <a:cs typeface="Times New Roman" pitchFamily="18" charset="0"/>
            </a:endParaRPr>
          </a:p>
          <a:p>
            <a:r>
              <a:rPr lang="en-US" sz="2800" smtClean="0">
                <a:solidFill>
                  <a:schemeClr val="tx1"/>
                </a:solidFill>
                <a:latin typeface="Times New Roman" pitchFamily="18" charset="0"/>
                <a:cs typeface="Times New Roman" pitchFamily="18" charset="0"/>
              </a:rPr>
              <a:t>They include people with a disease (or other outcome variable) of interest and a suitable control (comparison or reference) group of people unaffected by the disease or outcome variable. </a:t>
            </a:r>
          </a:p>
          <a:p>
            <a:endParaRPr lang="en-US" sz="2800" smtClean="0">
              <a:solidFill>
                <a:schemeClr val="tx1"/>
              </a:solidFill>
              <a:latin typeface="Times New Roman" pitchFamily="18" charset="0"/>
              <a:cs typeface="Times New Roman" pitchFamily="18" charset="0"/>
            </a:endParaRPr>
          </a:p>
          <a:p>
            <a:r>
              <a:rPr lang="en-US" sz="2800" smtClean="0">
                <a:solidFill>
                  <a:schemeClr val="tx1"/>
                </a:solidFill>
                <a:latin typeface="Times New Roman" pitchFamily="18" charset="0"/>
                <a:cs typeface="Times New Roman" pitchFamily="18" charset="0"/>
              </a:rPr>
              <a:t>The study compares the occurrence of the possible cause in cases and in controls. </a:t>
            </a:r>
          </a:p>
        </p:txBody>
      </p:sp>
      <p:sp>
        <p:nvSpPr>
          <p:cNvPr id="4" name="Date Placeholder 3"/>
          <p:cNvSpPr>
            <a:spLocks noGrp="1"/>
          </p:cNvSpPr>
          <p:nvPr>
            <p:ph type="dt" sz="quarter" idx="10"/>
          </p:nvPr>
        </p:nvSpPr>
        <p:spPr/>
        <p:txBody>
          <a:bodyPr/>
          <a:lstStyle/>
          <a:p>
            <a:pPr>
              <a:defRPr/>
            </a:pPr>
            <a:fld id="{87052567-B786-441A-8A67-2003145D14F0}" type="datetime1">
              <a:rPr lang="en-US" smtClean="0"/>
              <a:t>10/19/2016</a:t>
            </a:fld>
            <a:endParaRPr lang="en-US"/>
          </a:p>
        </p:txBody>
      </p:sp>
      <p:sp>
        <p:nvSpPr>
          <p:cNvPr id="5" name="Slide Number Placeholder 4"/>
          <p:cNvSpPr>
            <a:spLocks noGrp="1"/>
          </p:cNvSpPr>
          <p:nvPr>
            <p:ph type="sldNum" sz="quarter" idx="12"/>
          </p:nvPr>
        </p:nvSpPr>
        <p:spPr/>
        <p:txBody>
          <a:bodyPr/>
          <a:lstStyle/>
          <a:p>
            <a:pPr>
              <a:defRPr/>
            </a:pPr>
            <a:fld id="{13EFE2FB-EA0A-4DB1-9B49-2065DD2EC2F5}" type="slidenum">
              <a:rPr lang="en-US" smtClean="0"/>
              <a:pPr>
                <a:defRPr/>
              </a:pPr>
              <a:t>14</a:t>
            </a:fld>
            <a:endParaRPr lang="en-US"/>
          </a:p>
        </p:txBody>
      </p:sp>
      <p:sp>
        <p:nvSpPr>
          <p:cNvPr id="2" name="Footer Placeholder 1"/>
          <p:cNvSpPr>
            <a:spLocks noGrp="1"/>
          </p:cNvSpPr>
          <p:nvPr>
            <p:ph type="ftr" sz="quarter" idx="11"/>
          </p:nvPr>
        </p:nvSpPr>
        <p:spPr/>
        <p:txBody>
          <a:bodyPr/>
          <a:lstStyle/>
          <a:p>
            <a:pPr>
              <a:defRPr/>
            </a:pPr>
            <a:r>
              <a:rPr lang="en-US" smtClean="0"/>
              <a:t>Study Types</a:t>
            </a:r>
            <a:endParaRPr lang="en-US"/>
          </a:p>
        </p:txBody>
      </p:sp>
    </p:spTree>
    <p:extLst>
      <p:ext uri="{BB962C8B-B14F-4D97-AF65-F5344CB8AC3E}">
        <p14:creationId xmlns:p14="http://schemas.microsoft.com/office/powerpoint/2010/main" val="25700902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quarter" idx="10"/>
          </p:nvPr>
        </p:nvSpPr>
        <p:spPr/>
        <p:txBody>
          <a:bodyPr/>
          <a:lstStyle/>
          <a:p>
            <a:pPr>
              <a:defRPr/>
            </a:pPr>
            <a:fld id="{03DB7A89-5E89-48BF-B344-5ACF9EED9B5C}" type="datetime1">
              <a:rPr lang="en-US" smtClean="0"/>
              <a:t>10/19/2016</a:t>
            </a:fld>
            <a:endParaRPr lang="en-US"/>
          </a:p>
        </p:txBody>
      </p:sp>
      <p:sp>
        <p:nvSpPr>
          <p:cNvPr id="3" name="Slide Number Placeholder 2"/>
          <p:cNvSpPr>
            <a:spLocks noGrp="1"/>
          </p:cNvSpPr>
          <p:nvPr>
            <p:ph type="sldNum" sz="quarter" idx="12"/>
          </p:nvPr>
        </p:nvSpPr>
        <p:spPr/>
        <p:txBody>
          <a:bodyPr/>
          <a:lstStyle/>
          <a:p>
            <a:pPr>
              <a:defRPr/>
            </a:pPr>
            <a:fld id="{8595EF40-9BE6-47CC-A289-CB2934C1C0D7}" type="slidenum">
              <a:rPr lang="en-US" smtClean="0"/>
              <a:pPr>
                <a:defRPr/>
              </a:pPr>
              <a:t>15</a:t>
            </a:fld>
            <a:endParaRPr lang="en-US"/>
          </a:p>
        </p:txBody>
      </p:sp>
      <p:pic>
        <p:nvPicPr>
          <p:cNvPr id="3174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7250" y="1071563"/>
            <a:ext cx="7931150" cy="443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ooter Placeholder 3"/>
          <p:cNvSpPr>
            <a:spLocks noGrp="1"/>
          </p:cNvSpPr>
          <p:nvPr>
            <p:ph type="ftr" sz="quarter" idx="11"/>
          </p:nvPr>
        </p:nvSpPr>
        <p:spPr/>
        <p:txBody>
          <a:bodyPr/>
          <a:lstStyle/>
          <a:p>
            <a:pPr>
              <a:defRPr/>
            </a:pPr>
            <a:r>
              <a:rPr lang="en-US" smtClean="0"/>
              <a:t>Study Types</a:t>
            </a:r>
            <a:endParaRPr lang="en-US"/>
          </a:p>
        </p:txBody>
      </p:sp>
    </p:spTree>
    <p:extLst>
      <p:ext uri="{BB962C8B-B14F-4D97-AF65-F5344CB8AC3E}">
        <p14:creationId xmlns:p14="http://schemas.microsoft.com/office/powerpoint/2010/main" val="262137184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b="1" dirty="0" smtClean="0">
                <a:solidFill>
                  <a:srgbClr val="FF0000"/>
                </a:solidFill>
              </a:rPr>
              <a:t>Cohort studies</a:t>
            </a:r>
          </a:p>
        </p:txBody>
      </p:sp>
      <p:sp>
        <p:nvSpPr>
          <p:cNvPr id="32771" name="Content Placeholder 2"/>
          <p:cNvSpPr>
            <a:spLocks noGrp="1"/>
          </p:cNvSpPr>
          <p:nvPr>
            <p:ph idx="1"/>
          </p:nvPr>
        </p:nvSpPr>
        <p:spPr>
          <a:xfrm>
            <a:off x="785813" y="1571625"/>
            <a:ext cx="8072437" cy="4929188"/>
          </a:xfrm>
        </p:spPr>
        <p:txBody>
          <a:bodyPr/>
          <a:lstStyle/>
          <a:p>
            <a:r>
              <a:rPr lang="en-US" sz="2800" smtClean="0">
                <a:solidFill>
                  <a:schemeClr val="tx1"/>
                </a:solidFill>
                <a:latin typeface="Times New Roman" pitchFamily="18" charset="0"/>
                <a:cs typeface="Times New Roman" pitchFamily="18" charset="0"/>
              </a:rPr>
              <a:t>Also called </a:t>
            </a:r>
            <a:r>
              <a:rPr lang="en-US" sz="2800" smtClean="0">
                <a:solidFill>
                  <a:srgbClr val="FF0000"/>
                </a:solidFill>
                <a:latin typeface="Times New Roman" pitchFamily="18" charset="0"/>
                <a:cs typeface="Times New Roman" pitchFamily="18" charset="0"/>
              </a:rPr>
              <a:t>follow-up or incidence studies</a:t>
            </a:r>
            <a:r>
              <a:rPr lang="en-US" sz="2800" smtClean="0">
                <a:solidFill>
                  <a:schemeClr val="tx1"/>
                </a:solidFill>
                <a:latin typeface="Times New Roman" pitchFamily="18" charset="0"/>
                <a:cs typeface="Times New Roman" pitchFamily="18" charset="0"/>
              </a:rPr>
              <a:t>, begin with a group of people who are free of disease, and who are classified into </a:t>
            </a:r>
            <a:r>
              <a:rPr lang="en-US" sz="2800" smtClean="0">
                <a:solidFill>
                  <a:srgbClr val="FF0000"/>
                </a:solidFill>
                <a:latin typeface="Times New Roman" pitchFamily="18" charset="0"/>
                <a:cs typeface="Times New Roman" pitchFamily="18" charset="0"/>
              </a:rPr>
              <a:t>subgroups according to exposure</a:t>
            </a:r>
            <a:r>
              <a:rPr lang="en-US" sz="2800" smtClean="0">
                <a:solidFill>
                  <a:schemeClr val="tx1"/>
                </a:solidFill>
                <a:latin typeface="Times New Roman" pitchFamily="18" charset="0"/>
                <a:cs typeface="Times New Roman" pitchFamily="18" charset="0"/>
              </a:rPr>
              <a:t> to a potential cause of disease or outcome. </a:t>
            </a:r>
          </a:p>
          <a:p>
            <a:endParaRPr lang="en-US" sz="2800" smtClean="0">
              <a:solidFill>
                <a:schemeClr val="tx1"/>
              </a:solidFill>
              <a:latin typeface="Times New Roman" pitchFamily="18" charset="0"/>
              <a:cs typeface="Times New Roman" pitchFamily="18" charset="0"/>
            </a:endParaRPr>
          </a:p>
          <a:p>
            <a:r>
              <a:rPr lang="en-US" sz="2800" smtClean="0">
                <a:solidFill>
                  <a:schemeClr val="tx1"/>
                </a:solidFill>
                <a:latin typeface="Times New Roman" pitchFamily="18" charset="0"/>
                <a:cs typeface="Times New Roman" pitchFamily="18" charset="0"/>
              </a:rPr>
              <a:t>Variables of interest are specified and measured and the whole cohort is followed up to see how the subsequent development of new cases of the disease (or other outcome) differs between the groups with and without exposure.</a:t>
            </a:r>
          </a:p>
        </p:txBody>
      </p:sp>
      <p:sp>
        <p:nvSpPr>
          <p:cNvPr id="4" name="Date Placeholder 3"/>
          <p:cNvSpPr>
            <a:spLocks noGrp="1"/>
          </p:cNvSpPr>
          <p:nvPr>
            <p:ph type="dt" sz="quarter" idx="10"/>
          </p:nvPr>
        </p:nvSpPr>
        <p:spPr/>
        <p:txBody>
          <a:bodyPr/>
          <a:lstStyle/>
          <a:p>
            <a:pPr>
              <a:defRPr/>
            </a:pPr>
            <a:fld id="{654D7A72-C294-4346-9C40-7C379601E17B}" type="datetime1">
              <a:rPr lang="en-US" smtClean="0"/>
              <a:t>10/19/2016</a:t>
            </a:fld>
            <a:endParaRPr lang="en-US"/>
          </a:p>
        </p:txBody>
      </p:sp>
      <p:sp>
        <p:nvSpPr>
          <p:cNvPr id="5" name="Slide Number Placeholder 4"/>
          <p:cNvSpPr>
            <a:spLocks noGrp="1"/>
          </p:cNvSpPr>
          <p:nvPr>
            <p:ph type="sldNum" sz="quarter" idx="12"/>
          </p:nvPr>
        </p:nvSpPr>
        <p:spPr/>
        <p:txBody>
          <a:bodyPr/>
          <a:lstStyle/>
          <a:p>
            <a:pPr>
              <a:defRPr/>
            </a:pPr>
            <a:fld id="{8499E633-01F6-4D89-94DE-981C68C4150A}" type="slidenum">
              <a:rPr lang="en-US" smtClean="0"/>
              <a:pPr>
                <a:defRPr/>
              </a:pPr>
              <a:t>16</a:t>
            </a:fld>
            <a:endParaRPr lang="en-US"/>
          </a:p>
        </p:txBody>
      </p:sp>
      <p:sp>
        <p:nvSpPr>
          <p:cNvPr id="2" name="Footer Placeholder 1"/>
          <p:cNvSpPr>
            <a:spLocks noGrp="1"/>
          </p:cNvSpPr>
          <p:nvPr>
            <p:ph type="ftr" sz="quarter" idx="11"/>
          </p:nvPr>
        </p:nvSpPr>
        <p:spPr/>
        <p:txBody>
          <a:bodyPr/>
          <a:lstStyle/>
          <a:p>
            <a:pPr>
              <a:defRPr/>
            </a:pPr>
            <a:r>
              <a:rPr lang="en-US" smtClean="0"/>
              <a:t>Study Types</a:t>
            </a:r>
            <a:endParaRPr lang="en-US"/>
          </a:p>
        </p:txBody>
      </p:sp>
    </p:spTree>
    <p:extLst>
      <p:ext uri="{BB962C8B-B14F-4D97-AF65-F5344CB8AC3E}">
        <p14:creationId xmlns:p14="http://schemas.microsoft.com/office/powerpoint/2010/main" val="1857661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quarter" idx="10"/>
          </p:nvPr>
        </p:nvSpPr>
        <p:spPr/>
        <p:txBody>
          <a:bodyPr/>
          <a:lstStyle/>
          <a:p>
            <a:pPr>
              <a:defRPr/>
            </a:pPr>
            <a:fld id="{B4FCEE6F-AE44-4E17-A19F-1363D6C85D78}" type="datetime1">
              <a:rPr lang="en-US" smtClean="0"/>
              <a:t>10/19/2016</a:t>
            </a:fld>
            <a:endParaRPr lang="en-US"/>
          </a:p>
        </p:txBody>
      </p:sp>
      <p:sp>
        <p:nvSpPr>
          <p:cNvPr id="3" name="Slide Number Placeholder 2"/>
          <p:cNvSpPr>
            <a:spLocks noGrp="1"/>
          </p:cNvSpPr>
          <p:nvPr>
            <p:ph type="sldNum" sz="quarter" idx="12"/>
          </p:nvPr>
        </p:nvSpPr>
        <p:spPr/>
        <p:txBody>
          <a:bodyPr/>
          <a:lstStyle/>
          <a:p>
            <a:pPr>
              <a:defRPr/>
            </a:pPr>
            <a:fld id="{3BDB3B90-9576-49F0-8DA1-C079E347A430}" type="slidenum">
              <a:rPr lang="en-US" smtClean="0"/>
              <a:pPr>
                <a:defRPr/>
              </a:pPr>
              <a:t>17</a:t>
            </a:fld>
            <a:endParaRPr lang="en-US"/>
          </a:p>
        </p:txBody>
      </p:sp>
      <p:pic>
        <p:nvPicPr>
          <p:cNvPr id="3379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9313" y="1214438"/>
            <a:ext cx="8215312" cy="385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ooter Placeholder 3"/>
          <p:cNvSpPr>
            <a:spLocks noGrp="1"/>
          </p:cNvSpPr>
          <p:nvPr>
            <p:ph type="ftr" sz="quarter" idx="11"/>
          </p:nvPr>
        </p:nvSpPr>
        <p:spPr/>
        <p:txBody>
          <a:bodyPr/>
          <a:lstStyle/>
          <a:p>
            <a:pPr>
              <a:defRPr/>
            </a:pPr>
            <a:r>
              <a:rPr lang="en-US" smtClean="0"/>
              <a:t>Study Types</a:t>
            </a:r>
            <a:endParaRPr lang="en-US"/>
          </a:p>
        </p:txBody>
      </p:sp>
    </p:spTree>
    <p:extLst>
      <p:ext uri="{BB962C8B-B14F-4D97-AF65-F5344CB8AC3E}">
        <p14:creationId xmlns:p14="http://schemas.microsoft.com/office/powerpoint/2010/main" val="285339970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quarter" idx="10"/>
          </p:nvPr>
        </p:nvSpPr>
        <p:spPr/>
        <p:txBody>
          <a:bodyPr/>
          <a:lstStyle/>
          <a:p>
            <a:pPr>
              <a:defRPr/>
            </a:pPr>
            <a:fld id="{B14DABFB-2D45-4E7F-9A7E-997EE33B4FA4}" type="datetime1">
              <a:rPr lang="en-US" smtClean="0"/>
              <a:t>10/19/2016</a:t>
            </a:fld>
            <a:endParaRPr lang="en-US"/>
          </a:p>
        </p:txBody>
      </p:sp>
      <p:sp>
        <p:nvSpPr>
          <p:cNvPr id="3" name="Slide Number Placeholder 2"/>
          <p:cNvSpPr>
            <a:spLocks noGrp="1"/>
          </p:cNvSpPr>
          <p:nvPr>
            <p:ph type="sldNum" sz="quarter" idx="12"/>
          </p:nvPr>
        </p:nvSpPr>
        <p:spPr/>
        <p:txBody>
          <a:bodyPr/>
          <a:lstStyle/>
          <a:p>
            <a:pPr>
              <a:defRPr/>
            </a:pPr>
            <a:fld id="{4F119DF6-4DD3-4D67-B46C-98E88F1867A3}" type="slidenum">
              <a:rPr lang="en-US" smtClean="0"/>
              <a:pPr>
                <a:defRPr/>
              </a:pPr>
              <a:t>18</a:t>
            </a:fld>
            <a:endParaRPr lang="en-US"/>
          </a:p>
        </p:txBody>
      </p:sp>
      <p:pic>
        <p:nvPicPr>
          <p:cNvPr id="3482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1063" y="1143000"/>
            <a:ext cx="8191500" cy="442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ooter Placeholder 3"/>
          <p:cNvSpPr>
            <a:spLocks noGrp="1"/>
          </p:cNvSpPr>
          <p:nvPr>
            <p:ph type="ftr" sz="quarter" idx="11"/>
          </p:nvPr>
        </p:nvSpPr>
        <p:spPr/>
        <p:txBody>
          <a:bodyPr/>
          <a:lstStyle/>
          <a:p>
            <a:pPr>
              <a:defRPr/>
            </a:pPr>
            <a:r>
              <a:rPr lang="en-US" smtClean="0"/>
              <a:t>Study Types</a:t>
            </a:r>
            <a:endParaRPr lang="en-US"/>
          </a:p>
        </p:txBody>
      </p:sp>
    </p:spTree>
    <p:extLst>
      <p:ext uri="{BB962C8B-B14F-4D97-AF65-F5344CB8AC3E}">
        <p14:creationId xmlns:p14="http://schemas.microsoft.com/office/powerpoint/2010/main" val="23360702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b="1" dirty="0" smtClean="0">
                <a:solidFill>
                  <a:srgbClr val="FF0000"/>
                </a:solidFill>
              </a:rPr>
              <a:t>Randomized controlled trials</a:t>
            </a:r>
          </a:p>
        </p:txBody>
      </p:sp>
      <p:sp>
        <p:nvSpPr>
          <p:cNvPr id="35843" name="Content Placeholder 2"/>
          <p:cNvSpPr>
            <a:spLocks noGrp="1"/>
          </p:cNvSpPr>
          <p:nvPr>
            <p:ph idx="1"/>
          </p:nvPr>
        </p:nvSpPr>
        <p:spPr>
          <a:xfrm>
            <a:off x="714375" y="1714500"/>
            <a:ext cx="8143875" cy="4227513"/>
          </a:xfrm>
        </p:spPr>
        <p:txBody>
          <a:bodyPr/>
          <a:lstStyle/>
          <a:p>
            <a:r>
              <a:rPr lang="en-US" smtClean="0">
                <a:solidFill>
                  <a:schemeClr val="tx1"/>
                </a:solidFill>
                <a:latin typeface="Times New Roman" pitchFamily="18" charset="0"/>
                <a:cs typeface="Times New Roman" pitchFamily="18" charset="0"/>
              </a:rPr>
              <a:t>A randomized controlled trial is an epidemiological experiment designed </a:t>
            </a:r>
            <a:r>
              <a:rPr lang="en-US" smtClean="0">
                <a:solidFill>
                  <a:srgbClr val="FF0000"/>
                </a:solidFill>
                <a:latin typeface="Times New Roman" pitchFamily="18" charset="0"/>
                <a:cs typeface="Times New Roman" pitchFamily="18" charset="0"/>
              </a:rPr>
              <a:t>to study the effects of a particular intervention</a:t>
            </a:r>
            <a:r>
              <a:rPr lang="en-US" smtClean="0">
                <a:solidFill>
                  <a:schemeClr val="tx1"/>
                </a:solidFill>
                <a:latin typeface="Times New Roman" pitchFamily="18" charset="0"/>
                <a:cs typeface="Times New Roman" pitchFamily="18" charset="0"/>
              </a:rPr>
              <a:t>. </a:t>
            </a:r>
          </a:p>
          <a:p>
            <a:endParaRPr lang="en-US" smtClean="0">
              <a:solidFill>
                <a:schemeClr val="tx1"/>
              </a:solidFill>
              <a:latin typeface="Times New Roman" pitchFamily="18" charset="0"/>
              <a:cs typeface="Times New Roman" pitchFamily="18" charset="0"/>
            </a:endParaRPr>
          </a:p>
          <a:p>
            <a:r>
              <a:rPr lang="en-US" smtClean="0">
                <a:solidFill>
                  <a:schemeClr val="tx1"/>
                </a:solidFill>
                <a:latin typeface="Times New Roman" pitchFamily="18" charset="0"/>
                <a:cs typeface="Times New Roman" pitchFamily="18" charset="0"/>
              </a:rPr>
              <a:t>Subjects in the study population are randomly </a:t>
            </a:r>
            <a:r>
              <a:rPr lang="en-US" smtClean="0">
                <a:solidFill>
                  <a:srgbClr val="FF0000"/>
                </a:solidFill>
                <a:latin typeface="Times New Roman" pitchFamily="18" charset="0"/>
                <a:cs typeface="Times New Roman" pitchFamily="18" charset="0"/>
              </a:rPr>
              <a:t>allocated</a:t>
            </a:r>
            <a:r>
              <a:rPr lang="en-US" smtClean="0">
                <a:solidFill>
                  <a:schemeClr val="tx1"/>
                </a:solidFill>
                <a:latin typeface="Times New Roman" pitchFamily="18" charset="0"/>
                <a:cs typeface="Times New Roman" pitchFamily="18" charset="0"/>
              </a:rPr>
              <a:t> to intervention and control groups, and the results are assessed by comparing outcomes.</a:t>
            </a:r>
          </a:p>
        </p:txBody>
      </p:sp>
      <p:sp>
        <p:nvSpPr>
          <p:cNvPr id="4" name="Date Placeholder 3"/>
          <p:cNvSpPr>
            <a:spLocks noGrp="1"/>
          </p:cNvSpPr>
          <p:nvPr>
            <p:ph type="dt" sz="quarter" idx="10"/>
          </p:nvPr>
        </p:nvSpPr>
        <p:spPr/>
        <p:txBody>
          <a:bodyPr/>
          <a:lstStyle/>
          <a:p>
            <a:pPr>
              <a:defRPr/>
            </a:pPr>
            <a:fld id="{3F77EE72-546B-43AB-9568-5331534D9044}" type="datetime1">
              <a:rPr lang="en-US" smtClean="0"/>
              <a:t>10/19/2016</a:t>
            </a:fld>
            <a:endParaRPr lang="en-US"/>
          </a:p>
        </p:txBody>
      </p:sp>
      <p:sp>
        <p:nvSpPr>
          <p:cNvPr id="5" name="Slide Number Placeholder 4"/>
          <p:cNvSpPr>
            <a:spLocks noGrp="1"/>
          </p:cNvSpPr>
          <p:nvPr>
            <p:ph type="sldNum" sz="quarter" idx="12"/>
          </p:nvPr>
        </p:nvSpPr>
        <p:spPr/>
        <p:txBody>
          <a:bodyPr/>
          <a:lstStyle/>
          <a:p>
            <a:pPr>
              <a:defRPr/>
            </a:pPr>
            <a:fld id="{97364F0A-61D5-4DD3-8AD3-22F46ED41D46}" type="slidenum">
              <a:rPr lang="en-US" smtClean="0"/>
              <a:pPr>
                <a:defRPr/>
              </a:pPr>
              <a:t>19</a:t>
            </a:fld>
            <a:endParaRPr lang="en-US"/>
          </a:p>
        </p:txBody>
      </p:sp>
      <p:sp>
        <p:nvSpPr>
          <p:cNvPr id="2" name="Footer Placeholder 1"/>
          <p:cNvSpPr>
            <a:spLocks noGrp="1"/>
          </p:cNvSpPr>
          <p:nvPr>
            <p:ph type="ftr" sz="quarter" idx="11"/>
          </p:nvPr>
        </p:nvSpPr>
        <p:spPr/>
        <p:txBody>
          <a:bodyPr/>
          <a:lstStyle/>
          <a:p>
            <a:pPr>
              <a:defRPr/>
            </a:pPr>
            <a:r>
              <a:rPr lang="en-US" smtClean="0"/>
              <a:t>Study Types</a:t>
            </a:r>
            <a:endParaRPr lang="en-US"/>
          </a:p>
        </p:txBody>
      </p:sp>
    </p:spTree>
    <p:extLst>
      <p:ext uri="{BB962C8B-B14F-4D97-AF65-F5344CB8AC3E}">
        <p14:creationId xmlns:p14="http://schemas.microsoft.com/office/powerpoint/2010/main" val="17877750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250825" y="765175"/>
            <a:ext cx="8637588" cy="4248150"/>
          </a:xfrm>
        </p:spPr>
        <p:txBody>
          <a:bodyPr/>
          <a:lstStyle/>
          <a:p>
            <a:pPr algn="ctr" eaLnBrk="1" hangingPunct="1"/>
            <a:r>
              <a:rPr lang="en-US" altLang="en-US" sz="4800" b="1" dirty="0" smtClean="0">
                <a:solidFill>
                  <a:srgbClr val="FF0000"/>
                </a:solidFill>
              </a:rPr>
              <a:t>Study Types</a:t>
            </a:r>
            <a:r>
              <a:rPr lang="en-US" altLang="en-US" b="1" dirty="0" smtClean="0">
                <a:solidFill>
                  <a:srgbClr val="FF0000"/>
                </a:solidFill>
              </a:rPr>
              <a:t/>
            </a:r>
            <a:br>
              <a:rPr lang="en-US" altLang="en-US" b="1" dirty="0" smtClean="0">
                <a:solidFill>
                  <a:srgbClr val="FF0000"/>
                </a:solidFill>
              </a:rPr>
            </a:br>
            <a:r>
              <a:rPr lang="en-US" altLang="en-US" b="1" dirty="0" smtClean="0">
                <a:solidFill>
                  <a:srgbClr val="FF0000"/>
                </a:solidFill>
              </a:rPr>
              <a:t/>
            </a:r>
            <a:br>
              <a:rPr lang="en-US" altLang="en-US" b="1" dirty="0" smtClean="0">
                <a:solidFill>
                  <a:srgbClr val="FF0000"/>
                </a:solidFill>
              </a:rPr>
            </a:br>
            <a:r>
              <a:rPr lang="en-US" altLang="en-US" sz="3200" b="1" dirty="0" err="1" smtClean="0">
                <a:solidFill>
                  <a:srgbClr val="008000"/>
                </a:solidFill>
              </a:rPr>
              <a:t>Afshin</a:t>
            </a:r>
            <a:r>
              <a:rPr lang="en-US" altLang="en-US" sz="3200" b="1" dirty="0" smtClean="0">
                <a:solidFill>
                  <a:srgbClr val="008000"/>
                </a:solidFill>
              </a:rPr>
              <a:t> </a:t>
            </a:r>
            <a:r>
              <a:rPr lang="en-US" altLang="en-US" sz="3200" b="1" dirty="0" err="1" smtClean="0">
                <a:solidFill>
                  <a:srgbClr val="008000"/>
                </a:solidFill>
              </a:rPr>
              <a:t>Ostovar</a:t>
            </a:r>
            <a:r>
              <a:rPr lang="en-US" altLang="en-US" sz="3200" b="1" dirty="0" smtClean="0">
                <a:solidFill>
                  <a:srgbClr val="008000"/>
                </a:solidFill>
              </a:rPr>
              <a:t/>
            </a:r>
            <a:br>
              <a:rPr lang="en-US" altLang="en-US" sz="3200" b="1" dirty="0" smtClean="0">
                <a:solidFill>
                  <a:srgbClr val="008000"/>
                </a:solidFill>
              </a:rPr>
            </a:br>
            <a:r>
              <a:rPr lang="en-US" altLang="en-US" sz="2000" b="1" dirty="0" err="1" smtClean="0">
                <a:solidFill>
                  <a:srgbClr val="008000"/>
                </a:solidFill>
              </a:rPr>
              <a:t>Bushehr</a:t>
            </a:r>
            <a:r>
              <a:rPr lang="en-US" altLang="en-US" sz="2000" b="1" dirty="0" smtClean="0">
                <a:solidFill>
                  <a:srgbClr val="008000"/>
                </a:solidFill>
              </a:rPr>
              <a:t> University of Medical Sciences</a:t>
            </a:r>
          </a:p>
        </p:txBody>
      </p:sp>
      <p:sp>
        <p:nvSpPr>
          <p:cNvPr id="4099" name="Footer Placeholder 1"/>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cs typeface="Arial" charset="0"/>
              </a:defRPr>
            </a:lvl1pPr>
            <a:lvl2pPr marL="742950" indent="-285750">
              <a:defRPr>
                <a:solidFill>
                  <a:schemeClr val="tx1"/>
                </a:solidFill>
                <a:latin typeface="Verdana" pitchFamily="34" charset="0"/>
                <a:cs typeface="Arial" charset="0"/>
              </a:defRPr>
            </a:lvl2pPr>
            <a:lvl3pPr marL="1143000" indent="-228600">
              <a:defRPr>
                <a:solidFill>
                  <a:schemeClr val="tx1"/>
                </a:solidFill>
                <a:latin typeface="Verdana" pitchFamily="34" charset="0"/>
                <a:cs typeface="Arial" charset="0"/>
              </a:defRPr>
            </a:lvl3pPr>
            <a:lvl4pPr marL="1600200" indent="-228600">
              <a:defRPr>
                <a:solidFill>
                  <a:schemeClr val="tx1"/>
                </a:solidFill>
                <a:latin typeface="Verdana" pitchFamily="34" charset="0"/>
                <a:cs typeface="Arial" charset="0"/>
              </a:defRPr>
            </a:lvl4pPr>
            <a:lvl5pPr marL="2057400" indent="-22860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r>
              <a:rPr lang="en-US" altLang="en-US" dirty="0" smtClean="0"/>
              <a:t>Study Types</a:t>
            </a:r>
          </a:p>
        </p:txBody>
      </p:sp>
      <p:sp>
        <p:nvSpPr>
          <p:cNvPr id="4100" name="Slide Number Placeholder 2"/>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cs typeface="Arial" charset="0"/>
              </a:defRPr>
            </a:lvl1pPr>
            <a:lvl2pPr marL="742950" indent="-285750">
              <a:defRPr>
                <a:solidFill>
                  <a:schemeClr val="tx1"/>
                </a:solidFill>
                <a:latin typeface="Verdana" pitchFamily="34" charset="0"/>
                <a:cs typeface="Arial" charset="0"/>
              </a:defRPr>
            </a:lvl2pPr>
            <a:lvl3pPr marL="1143000" indent="-228600">
              <a:defRPr>
                <a:solidFill>
                  <a:schemeClr val="tx1"/>
                </a:solidFill>
                <a:latin typeface="Verdana" pitchFamily="34" charset="0"/>
                <a:cs typeface="Arial" charset="0"/>
              </a:defRPr>
            </a:lvl3pPr>
            <a:lvl4pPr marL="1600200" indent="-228600">
              <a:defRPr>
                <a:solidFill>
                  <a:schemeClr val="tx1"/>
                </a:solidFill>
                <a:latin typeface="Verdana" pitchFamily="34" charset="0"/>
                <a:cs typeface="Arial" charset="0"/>
              </a:defRPr>
            </a:lvl4pPr>
            <a:lvl5pPr marL="2057400" indent="-22860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fld id="{3BF7E678-B5EF-4FBA-9B82-2988F89AFA99}" type="slidenum">
              <a:rPr lang="ar-SA" altLang="en-US" smtClean="0"/>
              <a:pPr/>
              <a:t>2</a:t>
            </a:fld>
            <a:endParaRPr lang="en-US" altLang="en-US" smtClean="0"/>
          </a:p>
        </p:txBody>
      </p:sp>
      <p:sp>
        <p:nvSpPr>
          <p:cNvPr id="2" name="Date Placeholder 1"/>
          <p:cNvSpPr>
            <a:spLocks noGrp="1"/>
          </p:cNvSpPr>
          <p:nvPr>
            <p:ph type="dt" sz="half" idx="10"/>
          </p:nvPr>
        </p:nvSpPr>
        <p:spPr/>
        <p:txBody>
          <a:bodyPr/>
          <a:lstStyle/>
          <a:p>
            <a:pPr>
              <a:defRPr/>
            </a:pPr>
            <a:fld id="{E546B95F-795A-45A8-B422-7DDC426983EB}" type="datetime1">
              <a:rPr lang="en-US" smtClean="0"/>
              <a:t>10/19/2016</a:t>
            </a:fld>
            <a:endParaRPr lang="en-US"/>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quarter" idx="10"/>
          </p:nvPr>
        </p:nvSpPr>
        <p:spPr/>
        <p:txBody>
          <a:bodyPr/>
          <a:lstStyle/>
          <a:p>
            <a:pPr>
              <a:defRPr/>
            </a:pPr>
            <a:fld id="{49F408DD-9750-4605-8C95-051B7FA48AA4}" type="datetime1">
              <a:rPr lang="en-US" smtClean="0"/>
              <a:t>10/19/2016</a:t>
            </a:fld>
            <a:endParaRPr lang="en-US"/>
          </a:p>
        </p:txBody>
      </p:sp>
      <p:sp>
        <p:nvSpPr>
          <p:cNvPr id="3" name="Slide Number Placeholder 2"/>
          <p:cNvSpPr>
            <a:spLocks noGrp="1"/>
          </p:cNvSpPr>
          <p:nvPr>
            <p:ph type="sldNum" sz="quarter" idx="12"/>
          </p:nvPr>
        </p:nvSpPr>
        <p:spPr/>
        <p:txBody>
          <a:bodyPr/>
          <a:lstStyle/>
          <a:p>
            <a:pPr>
              <a:defRPr/>
            </a:pPr>
            <a:fld id="{72663652-1D36-4DD3-BCD1-76DE542DB729}" type="slidenum">
              <a:rPr lang="en-US" smtClean="0"/>
              <a:pPr>
                <a:defRPr/>
              </a:pPr>
              <a:t>20</a:t>
            </a:fld>
            <a:endParaRPr lang="en-US"/>
          </a:p>
        </p:txBody>
      </p:sp>
      <p:pic>
        <p:nvPicPr>
          <p:cNvPr id="3686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87425" y="1071563"/>
            <a:ext cx="7956550" cy="390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ooter Placeholder 3"/>
          <p:cNvSpPr>
            <a:spLocks noGrp="1"/>
          </p:cNvSpPr>
          <p:nvPr>
            <p:ph type="ftr" sz="quarter" idx="11"/>
          </p:nvPr>
        </p:nvSpPr>
        <p:spPr/>
        <p:txBody>
          <a:bodyPr/>
          <a:lstStyle/>
          <a:p>
            <a:pPr>
              <a:defRPr/>
            </a:pPr>
            <a:r>
              <a:rPr lang="en-US" smtClean="0"/>
              <a:t>Study Types</a:t>
            </a:r>
            <a:endParaRPr lang="en-US"/>
          </a:p>
        </p:txBody>
      </p:sp>
    </p:spTree>
    <p:extLst>
      <p:ext uri="{BB962C8B-B14F-4D97-AF65-F5344CB8AC3E}">
        <p14:creationId xmlns:p14="http://schemas.microsoft.com/office/powerpoint/2010/main" val="323437382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b="1" dirty="0" smtClean="0">
                <a:solidFill>
                  <a:srgbClr val="FF0000"/>
                </a:solidFill>
              </a:rPr>
              <a:t>Field trials</a:t>
            </a:r>
          </a:p>
        </p:txBody>
      </p:sp>
      <p:sp>
        <p:nvSpPr>
          <p:cNvPr id="37891" name="Content Placeholder 2"/>
          <p:cNvSpPr>
            <a:spLocks noGrp="1"/>
          </p:cNvSpPr>
          <p:nvPr>
            <p:ph idx="1"/>
          </p:nvPr>
        </p:nvSpPr>
        <p:spPr>
          <a:xfrm>
            <a:off x="467544" y="1785937"/>
            <a:ext cx="8573641" cy="5072063"/>
          </a:xfrm>
        </p:spPr>
        <p:txBody>
          <a:bodyPr/>
          <a:lstStyle/>
          <a:p>
            <a:r>
              <a:rPr lang="en-US" sz="2400" dirty="0" smtClean="0">
                <a:solidFill>
                  <a:schemeClr val="tx1"/>
                </a:solidFill>
                <a:latin typeface="Times New Roman" pitchFamily="18" charset="0"/>
                <a:cs typeface="Times New Roman" pitchFamily="18" charset="0"/>
              </a:rPr>
              <a:t>Field trials, in contrast to clinical trials, </a:t>
            </a:r>
            <a:r>
              <a:rPr lang="en-US" sz="2400" dirty="0" smtClean="0">
                <a:solidFill>
                  <a:srgbClr val="FF0000"/>
                </a:solidFill>
                <a:latin typeface="Times New Roman" pitchFamily="18" charset="0"/>
                <a:cs typeface="Times New Roman" pitchFamily="18" charset="0"/>
              </a:rPr>
              <a:t>involve people who are healthy</a:t>
            </a:r>
            <a:r>
              <a:rPr lang="en-US" sz="2400" dirty="0" smtClean="0">
                <a:solidFill>
                  <a:schemeClr val="tx1"/>
                </a:solidFill>
                <a:latin typeface="Times New Roman" pitchFamily="18" charset="0"/>
                <a:cs typeface="Times New Roman" pitchFamily="18" charset="0"/>
              </a:rPr>
              <a:t> but presumed to be at risk.</a:t>
            </a:r>
          </a:p>
          <a:p>
            <a:endParaRPr lang="en-US" sz="2400" dirty="0" smtClean="0">
              <a:solidFill>
                <a:schemeClr val="tx1"/>
              </a:solidFill>
              <a:latin typeface="Times New Roman" pitchFamily="18" charset="0"/>
              <a:cs typeface="Times New Roman" pitchFamily="18" charset="0"/>
            </a:endParaRPr>
          </a:p>
          <a:p>
            <a:r>
              <a:rPr lang="en-US" sz="2400" dirty="0" smtClean="0">
                <a:solidFill>
                  <a:schemeClr val="tx1"/>
                </a:solidFill>
                <a:latin typeface="Times New Roman" pitchFamily="18" charset="0"/>
                <a:cs typeface="Times New Roman" pitchFamily="18" charset="0"/>
              </a:rPr>
              <a:t>Data collection takes place “</a:t>
            </a:r>
            <a:r>
              <a:rPr lang="en-US" sz="2400" dirty="0" smtClean="0">
                <a:solidFill>
                  <a:srgbClr val="FF0000"/>
                </a:solidFill>
                <a:latin typeface="Times New Roman" pitchFamily="18" charset="0"/>
                <a:cs typeface="Times New Roman" pitchFamily="18" charset="0"/>
              </a:rPr>
              <a:t>in the field</a:t>
            </a:r>
            <a:r>
              <a:rPr lang="en-US" sz="2400" dirty="0" smtClean="0">
                <a:solidFill>
                  <a:schemeClr val="tx1"/>
                </a:solidFill>
                <a:latin typeface="Times New Roman" pitchFamily="18" charset="0"/>
                <a:cs typeface="Times New Roman" pitchFamily="18" charset="0"/>
              </a:rPr>
              <a:t>,” usually among non-institutionalized people in the general population. </a:t>
            </a:r>
          </a:p>
          <a:p>
            <a:endParaRPr lang="en-US" sz="2400" dirty="0" smtClean="0">
              <a:solidFill>
                <a:schemeClr val="tx1"/>
              </a:solidFill>
              <a:latin typeface="Times New Roman" pitchFamily="18" charset="0"/>
              <a:cs typeface="Times New Roman" pitchFamily="18" charset="0"/>
            </a:endParaRPr>
          </a:p>
          <a:p>
            <a:r>
              <a:rPr lang="en-US" sz="2400" dirty="0" smtClean="0">
                <a:solidFill>
                  <a:schemeClr val="tx1"/>
                </a:solidFill>
                <a:latin typeface="Times New Roman" pitchFamily="18" charset="0"/>
                <a:cs typeface="Times New Roman" pitchFamily="18" charset="0"/>
              </a:rPr>
              <a:t>Since the subjects are disease free and the purpose is to prevent diseases that may occur with relatively low frequency, field trials are often </a:t>
            </a:r>
            <a:r>
              <a:rPr lang="en-US" sz="2400" dirty="0" smtClean="0">
                <a:solidFill>
                  <a:srgbClr val="FF0000"/>
                </a:solidFill>
                <a:latin typeface="Times New Roman" pitchFamily="18" charset="0"/>
                <a:cs typeface="Times New Roman" pitchFamily="18" charset="0"/>
              </a:rPr>
              <a:t>logistically complicated and expensive </a:t>
            </a:r>
            <a:r>
              <a:rPr lang="en-US" sz="2400" dirty="0" err="1" smtClean="0">
                <a:solidFill>
                  <a:srgbClr val="FF0000"/>
                </a:solidFill>
                <a:latin typeface="Times New Roman" pitchFamily="18" charset="0"/>
                <a:cs typeface="Times New Roman" pitchFamily="18" charset="0"/>
              </a:rPr>
              <a:t>endeavours</a:t>
            </a:r>
            <a:r>
              <a:rPr lang="en-US" sz="2400" dirty="0" smtClean="0">
                <a:solidFill>
                  <a:schemeClr val="tx1"/>
                </a:solidFill>
                <a:latin typeface="Times New Roman" pitchFamily="18" charset="0"/>
                <a:cs typeface="Times New Roman" pitchFamily="18" charset="0"/>
              </a:rPr>
              <a:t>.</a:t>
            </a:r>
          </a:p>
        </p:txBody>
      </p:sp>
      <p:sp>
        <p:nvSpPr>
          <p:cNvPr id="4" name="Date Placeholder 3"/>
          <p:cNvSpPr>
            <a:spLocks noGrp="1"/>
          </p:cNvSpPr>
          <p:nvPr>
            <p:ph type="dt" sz="quarter" idx="10"/>
          </p:nvPr>
        </p:nvSpPr>
        <p:spPr/>
        <p:txBody>
          <a:bodyPr/>
          <a:lstStyle/>
          <a:p>
            <a:pPr>
              <a:defRPr/>
            </a:pPr>
            <a:fld id="{5002D744-6363-4AF6-9828-94A1D21F27D6}" type="datetime1">
              <a:rPr lang="en-US" smtClean="0"/>
              <a:t>10/19/2016</a:t>
            </a:fld>
            <a:endParaRPr lang="en-US"/>
          </a:p>
        </p:txBody>
      </p:sp>
      <p:sp>
        <p:nvSpPr>
          <p:cNvPr id="5" name="Slide Number Placeholder 4"/>
          <p:cNvSpPr>
            <a:spLocks noGrp="1"/>
          </p:cNvSpPr>
          <p:nvPr>
            <p:ph type="sldNum" sz="quarter" idx="12"/>
          </p:nvPr>
        </p:nvSpPr>
        <p:spPr/>
        <p:txBody>
          <a:bodyPr/>
          <a:lstStyle/>
          <a:p>
            <a:pPr>
              <a:defRPr/>
            </a:pPr>
            <a:fld id="{95C7A67B-2A56-4AA2-A559-6F79A294C68E}" type="slidenum">
              <a:rPr lang="en-US" smtClean="0"/>
              <a:pPr>
                <a:defRPr/>
              </a:pPr>
              <a:t>21</a:t>
            </a:fld>
            <a:endParaRPr lang="en-US"/>
          </a:p>
        </p:txBody>
      </p:sp>
      <p:sp>
        <p:nvSpPr>
          <p:cNvPr id="2" name="Footer Placeholder 1"/>
          <p:cNvSpPr>
            <a:spLocks noGrp="1"/>
          </p:cNvSpPr>
          <p:nvPr>
            <p:ph type="ftr" sz="quarter" idx="11"/>
          </p:nvPr>
        </p:nvSpPr>
        <p:spPr/>
        <p:txBody>
          <a:bodyPr/>
          <a:lstStyle/>
          <a:p>
            <a:pPr>
              <a:defRPr/>
            </a:pPr>
            <a:r>
              <a:rPr lang="en-US" smtClean="0"/>
              <a:t>Study Types</a:t>
            </a:r>
            <a:endParaRPr lang="en-US"/>
          </a:p>
        </p:txBody>
      </p:sp>
    </p:spTree>
    <p:extLst>
      <p:ext uri="{BB962C8B-B14F-4D97-AF65-F5344CB8AC3E}">
        <p14:creationId xmlns:p14="http://schemas.microsoft.com/office/powerpoint/2010/main" val="88162592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b="1" dirty="0" smtClean="0">
                <a:solidFill>
                  <a:srgbClr val="FF0000"/>
                </a:solidFill>
              </a:rPr>
              <a:t>Community trials</a:t>
            </a:r>
          </a:p>
        </p:txBody>
      </p:sp>
      <p:sp>
        <p:nvSpPr>
          <p:cNvPr id="38915" name="Content Placeholder 2"/>
          <p:cNvSpPr>
            <a:spLocks noGrp="1"/>
          </p:cNvSpPr>
          <p:nvPr>
            <p:ph idx="1"/>
          </p:nvPr>
        </p:nvSpPr>
        <p:spPr>
          <a:xfrm>
            <a:off x="928688" y="1571625"/>
            <a:ext cx="7754937" cy="5072063"/>
          </a:xfrm>
        </p:spPr>
        <p:txBody>
          <a:bodyPr/>
          <a:lstStyle/>
          <a:p>
            <a:r>
              <a:rPr lang="en-US" smtClean="0">
                <a:solidFill>
                  <a:schemeClr val="tx1"/>
                </a:solidFill>
                <a:latin typeface="Times New Roman" pitchFamily="18" charset="0"/>
                <a:cs typeface="Times New Roman" pitchFamily="18" charset="0"/>
              </a:rPr>
              <a:t>In this form of experiment, </a:t>
            </a:r>
            <a:r>
              <a:rPr lang="en-US" smtClean="0">
                <a:solidFill>
                  <a:srgbClr val="FF0000"/>
                </a:solidFill>
                <a:latin typeface="Times New Roman" pitchFamily="18" charset="0"/>
                <a:cs typeface="Times New Roman" pitchFamily="18" charset="0"/>
              </a:rPr>
              <a:t>the treatment groups are communities rather than individuals</a:t>
            </a:r>
            <a:r>
              <a:rPr lang="en-US" smtClean="0">
                <a:solidFill>
                  <a:schemeClr val="tx1"/>
                </a:solidFill>
                <a:latin typeface="Times New Roman" pitchFamily="18" charset="0"/>
                <a:cs typeface="Times New Roman" pitchFamily="18" charset="0"/>
              </a:rPr>
              <a:t>. </a:t>
            </a:r>
          </a:p>
          <a:p>
            <a:endParaRPr lang="en-US" smtClean="0">
              <a:solidFill>
                <a:schemeClr val="tx1"/>
              </a:solidFill>
              <a:latin typeface="Times New Roman" pitchFamily="18" charset="0"/>
              <a:cs typeface="Times New Roman" pitchFamily="18" charset="0"/>
            </a:endParaRPr>
          </a:p>
          <a:p>
            <a:r>
              <a:rPr lang="en-US" smtClean="0">
                <a:solidFill>
                  <a:schemeClr val="tx1"/>
                </a:solidFill>
                <a:latin typeface="Times New Roman" pitchFamily="18" charset="0"/>
                <a:cs typeface="Times New Roman" pitchFamily="18" charset="0"/>
              </a:rPr>
              <a:t>This is particularly appropriate for diseases that are influenced by social conditions, and for which prevention efforts target group behaviour.</a:t>
            </a:r>
          </a:p>
        </p:txBody>
      </p:sp>
      <p:sp>
        <p:nvSpPr>
          <p:cNvPr id="4" name="Date Placeholder 3"/>
          <p:cNvSpPr>
            <a:spLocks noGrp="1"/>
          </p:cNvSpPr>
          <p:nvPr>
            <p:ph type="dt" sz="quarter" idx="10"/>
          </p:nvPr>
        </p:nvSpPr>
        <p:spPr/>
        <p:txBody>
          <a:bodyPr/>
          <a:lstStyle/>
          <a:p>
            <a:pPr>
              <a:defRPr/>
            </a:pPr>
            <a:fld id="{CF2AB40D-AD4A-4920-A839-7DCEA6FBB98A}" type="datetime1">
              <a:rPr lang="en-US" smtClean="0"/>
              <a:t>10/19/2016</a:t>
            </a:fld>
            <a:endParaRPr lang="en-US"/>
          </a:p>
        </p:txBody>
      </p:sp>
      <p:sp>
        <p:nvSpPr>
          <p:cNvPr id="5" name="Slide Number Placeholder 4"/>
          <p:cNvSpPr>
            <a:spLocks noGrp="1"/>
          </p:cNvSpPr>
          <p:nvPr>
            <p:ph type="sldNum" sz="quarter" idx="12"/>
          </p:nvPr>
        </p:nvSpPr>
        <p:spPr/>
        <p:txBody>
          <a:bodyPr/>
          <a:lstStyle/>
          <a:p>
            <a:pPr>
              <a:defRPr/>
            </a:pPr>
            <a:fld id="{BC405736-E995-4C73-96A3-558CE566C037}" type="slidenum">
              <a:rPr lang="en-US" smtClean="0"/>
              <a:pPr>
                <a:defRPr/>
              </a:pPr>
              <a:t>22</a:t>
            </a:fld>
            <a:endParaRPr lang="en-US"/>
          </a:p>
        </p:txBody>
      </p:sp>
      <p:sp>
        <p:nvSpPr>
          <p:cNvPr id="2" name="Footer Placeholder 1"/>
          <p:cNvSpPr>
            <a:spLocks noGrp="1"/>
          </p:cNvSpPr>
          <p:nvPr>
            <p:ph type="ftr" sz="quarter" idx="11"/>
          </p:nvPr>
        </p:nvSpPr>
        <p:spPr/>
        <p:txBody>
          <a:bodyPr/>
          <a:lstStyle/>
          <a:p>
            <a:pPr>
              <a:defRPr/>
            </a:pPr>
            <a:r>
              <a:rPr lang="en-US" smtClean="0"/>
              <a:t>Study Types</a:t>
            </a:r>
            <a:endParaRPr lang="en-US"/>
          </a:p>
        </p:txBody>
      </p:sp>
    </p:spTree>
    <p:extLst>
      <p:ext uri="{BB962C8B-B14F-4D97-AF65-F5344CB8AC3E}">
        <p14:creationId xmlns:p14="http://schemas.microsoft.com/office/powerpoint/2010/main" val="367428135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p:txBody>
          <a:bodyPr/>
          <a:lstStyle/>
          <a:p>
            <a:r>
              <a:rPr lang="en-US" b="1" dirty="0" smtClean="0">
                <a:solidFill>
                  <a:srgbClr val="FF0000"/>
                </a:solidFill>
              </a:rPr>
              <a:t>Community trials </a:t>
            </a:r>
            <a:r>
              <a:rPr lang="en-US" sz="2400" b="1" dirty="0" smtClean="0">
                <a:solidFill>
                  <a:srgbClr val="FF0000"/>
                </a:solidFill>
              </a:rPr>
              <a:t>(Limitations)</a:t>
            </a:r>
            <a:endParaRPr lang="en-US" sz="2400" dirty="0" smtClean="0">
              <a:solidFill>
                <a:srgbClr val="FF0000"/>
              </a:solidFill>
            </a:endParaRPr>
          </a:p>
        </p:txBody>
      </p:sp>
      <p:sp>
        <p:nvSpPr>
          <p:cNvPr id="39939" name="Content Placeholder 2"/>
          <p:cNvSpPr>
            <a:spLocks noGrp="1"/>
          </p:cNvSpPr>
          <p:nvPr>
            <p:ph idx="1"/>
          </p:nvPr>
        </p:nvSpPr>
        <p:spPr>
          <a:xfrm>
            <a:off x="467544" y="1772816"/>
            <a:ext cx="8352928" cy="4392488"/>
          </a:xfrm>
        </p:spPr>
        <p:txBody>
          <a:bodyPr/>
          <a:lstStyle/>
          <a:p>
            <a:r>
              <a:rPr lang="en-US" sz="2400" dirty="0" smtClean="0">
                <a:solidFill>
                  <a:schemeClr val="tx1"/>
                </a:solidFill>
                <a:latin typeface="Times New Roman" pitchFamily="18" charset="0"/>
                <a:cs typeface="Times New Roman" pitchFamily="18" charset="0"/>
              </a:rPr>
              <a:t>Only a small number of communities can be included and random allocation of communities is usually not practicable.</a:t>
            </a:r>
          </a:p>
          <a:p>
            <a:endParaRPr lang="en-US" sz="2400" dirty="0" smtClean="0">
              <a:solidFill>
                <a:schemeClr val="tx1"/>
              </a:solidFill>
              <a:latin typeface="Times New Roman" pitchFamily="18" charset="0"/>
              <a:cs typeface="Times New Roman" pitchFamily="18" charset="0"/>
            </a:endParaRPr>
          </a:p>
          <a:p>
            <a:r>
              <a:rPr lang="en-US" sz="2400" dirty="0" smtClean="0">
                <a:solidFill>
                  <a:schemeClr val="tx1"/>
                </a:solidFill>
                <a:latin typeface="Times New Roman" pitchFamily="18" charset="0"/>
                <a:cs typeface="Times New Roman" pitchFamily="18" charset="0"/>
              </a:rPr>
              <a:t>Other methods are required to ensure that any differences found at the end of the study can be attributed to the intervention rather than to inherent differences between communities. </a:t>
            </a:r>
          </a:p>
          <a:p>
            <a:endParaRPr lang="en-US" sz="2400" dirty="0" smtClean="0">
              <a:solidFill>
                <a:schemeClr val="tx1"/>
              </a:solidFill>
              <a:latin typeface="Times New Roman" pitchFamily="18" charset="0"/>
              <a:cs typeface="Times New Roman" pitchFamily="18" charset="0"/>
            </a:endParaRPr>
          </a:p>
          <a:p>
            <a:r>
              <a:rPr lang="en-US" sz="2400" dirty="0" smtClean="0">
                <a:solidFill>
                  <a:schemeClr val="tx1"/>
                </a:solidFill>
                <a:latin typeface="Times New Roman" pitchFamily="18" charset="0"/>
                <a:cs typeface="Times New Roman" pitchFamily="18" charset="0"/>
              </a:rPr>
              <a:t>It is difficult to isolate the communities where intervention is taking place from general social changes that may be occurring.</a:t>
            </a:r>
          </a:p>
        </p:txBody>
      </p:sp>
      <p:sp>
        <p:nvSpPr>
          <p:cNvPr id="4" name="Date Placeholder 3"/>
          <p:cNvSpPr>
            <a:spLocks noGrp="1"/>
          </p:cNvSpPr>
          <p:nvPr>
            <p:ph type="dt" sz="quarter" idx="10"/>
          </p:nvPr>
        </p:nvSpPr>
        <p:spPr>
          <a:xfrm>
            <a:off x="80963" y="6248400"/>
            <a:ext cx="2133600" cy="457200"/>
          </a:xfrm>
        </p:spPr>
        <p:txBody>
          <a:bodyPr/>
          <a:lstStyle/>
          <a:p>
            <a:pPr>
              <a:defRPr/>
            </a:pPr>
            <a:fld id="{30A5A681-EA3F-459B-BAF7-950B5DA737A8}" type="datetime1">
              <a:rPr lang="en-US" smtClean="0"/>
              <a:t>10/19/2016</a:t>
            </a:fld>
            <a:endParaRPr lang="en-US" dirty="0"/>
          </a:p>
        </p:txBody>
      </p:sp>
      <p:sp>
        <p:nvSpPr>
          <p:cNvPr id="5" name="Slide Number Placeholder 4"/>
          <p:cNvSpPr>
            <a:spLocks noGrp="1"/>
          </p:cNvSpPr>
          <p:nvPr>
            <p:ph type="sldNum" sz="quarter" idx="12"/>
          </p:nvPr>
        </p:nvSpPr>
        <p:spPr/>
        <p:txBody>
          <a:bodyPr/>
          <a:lstStyle/>
          <a:p>
            <a:pPr>
              <a:defRPr/>
            </a:pPr>
            <a:fld id="{4544AF46-FDB6-40DB-AD72-7AFF3D572E94}" type="slidenum">
              <a:rPr lang="en-US" smtClean="0"/>
              <a:pPr>
                <a:defRPr/>
              </a:pPr>
              <a:t>23</a:t>
            </a:fld>
            <a:endParaRPr lang="en-US"/>
          </a:p>
        </p:txBody>
      </p:sp>
      <p:sp>
        <p:nvSpPr>
          <p:cNvPr id="2" name="Footer Placeholder 1"/>
          <p:cNvSpPr>
            <a:spLocks noGrp="1"/>
          </p:cNvSpPr>
          <p:nvPr>
            <p:ph type="ftr" sz="quarter" idx="11"/>
          </p:nvPr>
        </p:nvSpPr>
        <p:spPr/>
        <p:txBody>
          <a:bodyPr/>
          <a:lstStyle/>
          <a:p>
            <a:pPr>
              <a:defRPr/>
            </a:pPr>
            <a:r>
              <a:rPr lang="en-US" smtClean="0"/>
              <a:t>Study Types</a:t>
            </a:r>
            <a:endParaRPr lang="en-US"/>
          </a:p>
        </p:txBody>
      </p:sp>
    </p:spTree>
    <p:extLst>
      <p:ext uri="{BB962C8B-B14F-4D97-AF65-F5344CB8AC3E}">
        <p14:creationId xmlns:p14="http://schemas.microsoft.com/office/powerpoint/2010/main" val="28611794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quarter" idx="10"/>
          </p:nvPr>
        </p:nvSpPr>
        <p:spPr/>
        <p:txBody>
          <a:bodyPr/>
          <a:lstStyle/>
          <a:p>
            <a:pPr>
              <a:defRPr/>
            </a:pPr>
            <a:fld id="{A7D328A1-E655-4578-BE26-67D16F20431B}" type="datetime1">
              <a:rPr lang="en-US" smtClean="0"/>
              <a:t>10/19/2016</a:t>
            </a:fld>
            <a:endParaRPr lang="en-US"/>
          </a:p>
        </p:txBody>
      </p:sp>
      <p:sp>
        <p:nvSpPr>
          <p:cNvPr id="3" name="Slide Number Placeholder 2"/>
          <p:cNvSpPr>
            <a:spLocks noGrp="1"/>
          </p:cNvSpPr>
          <p:nvPr>
            <p:ph type="sldNum" sz="quarter" idx="12"/>
          </p:nvPr>
        </p:nvSpPr>
        <p:spPr/>
        <p:txBody>
          <a:bodyPr/>
          <a:lstStyle/>
          <a:p>
            <a:pPr>
              <a:defRPr/>
            </a:pPr>
            <a:fld id="{D13C052C-2FFE-45C1-8714-4AFCA82CB06E}" type="slidenum">
              <a:rPr lang="en-US" smtClean="0"/>
              <a:pPr>
                <a:defRPr/>
              </a:pPr>
              <a:t>24</a:t>
            </a:fld>
            <a:endParaRPr lang="en-US"/>
          </a:p>
        </p:txBody>
      </p:sp>
      <p:pic>
        <p:nvPicPr>
          <p:cNvPr id="4096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7575" y="500063"/>
            <a:ext cx="7694613"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Footer Placeholder 3"/>
          <p:cNvSpPr>
            <a:spLocks noGrp="1"/>
          </p:cNvSpPr>
          <p:nvPr>
            <p:ph type="ftr" sz="quarter" idx="11"/>
          </p:nvPr>
        </p:nvSpPr>
        <p:spPr/>
        <p:txBody>
          <a:bodyPr/>
          <a:lstStyle/>
          <a:p>
            <a:pPr>
              <a:defRPr/>
            </a:pPr>
            <a:r>
              <a:rPr lang="en-US" smtClean="0"/>
              <a:t>Study Types</a:t>
            </a:r>
            <a:endParaRPr lang="en-US"/>
          </a:p>
        </p:txBody>
      </p:sp>
    </p:spTree>
    <p:extLst>
      <p:ext uri="{BB962C8B-B14F-4D97-AF65-F5344CB8AC3E}">
        <p14:creationId xmlns:p14="http://schemas.microsoft.com/office/powerpoint/2010/main" val="404072560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323528" y="189707"/>
            <a:ext cx="8001000" cy="1216025"/>
          </a:xfrm>
        </p:spPr>
        <p:txBody>
          <a:bodyPr/>
          <a:lstStyle/>
          <a:p>
            <a:pPr eaLnBrk="1" hangingPunct="1"/>
            <a:r>
              <a:rPr lang="en-US" altLang="en-US" b="1" dirty="0">
                <a:solidFill>
                  <a:srgbClr val="FF0000"/>
                </a:solidFill>
                <a:ea typeface="Trebuchet MS" panose="020B0603020202020204" pitchFamily="34" charset="0"/>
                <a:cs typeface="Trebuchet MS" panose="020B0603020202020204" pitchFamily="34" charset="0"/>
              </a:rPr>
              <a:t>S</a:t>
            </a:r>
            <a:r>
              <a:rPr lang="en-US" altLang="en-US" b="1" dirty="0" smtClean="0">
                <a:solidFill>
                  <a:srgbClr val="FF0000"/>
                </a:solidFill>
                <a:ea typeface="Trebuchet MS" panose="020B0603020202020204" pitchFamily="34" charset="0"/>
                <a:cs typeface="Trebuchet MS" panose="020B0603020202020204" pitchFamily="34" charset="0"/>
              </a:rPr>
              <a:t>ystematic review</a:t>
            </a:r>
            <a:endParaRPr lang="en-US" altLang="en-US" dirty="0" smtClean="0">
              <a:solidFill>
                <a:srgbClr val="FF0000"/>
              </a:solidFill>
              <a:ea typeface="Trebuchet MS" panose="020B0603020202020204" pitchFamily="34" charset="0"/>
              <a:cs typeface="Trebuchet MS" panose="020B0603020202020204" pitchFamily="34" charset="0"/>
            </a:endParaRPr>
          </a:p>
        </p:txBody>
      </p:sp>
      <p:sp>
        <p:nvSpPr>
          <p:cNvPr id="4099" name="Content Placeholder 2"/>
          <p:cNvSpPr>
            <a:spLocks noGrp="1"/>
          </p:cNvSpPr>
          <p:nvPr>
            <p:ph idx="1"/>
          </p:nvPr>
        </p:nvSpPr>
        <p:spPr>
          <a:xfrm>
            <a:off x="684213" y="1557338"/>
            <a:ext cx="8208962" cy="4384675"/>
          </a:xfrm>
        </p:spPr>
        <p:txBody>
          <a:bodyPr/>
          <a:lstStyle/>
          <a:p>
            <a:pPr algn="just" eaLnBrk="1" hangingPunct="1"/>
            <a:r>
              <a:rPr lang="en-US" altLang="en-US" smtClean="0">
                <a:solidFill>
                  <a:schemeClr val="tx1"/>
                </a:solidFill>
                <a:latin typeface="Times New Roman" panose="02020603050405020304" pitchFamily="18" charset="0"/>
                <a:cs typeface="Times New Roman" panose="02020603050405020304" pitchFamily="18" charset="0"/>
              </a:rPr>
              <a:t>A systematic review attempts to </a:t>
            </a:r>
            <a:r>
              <a:rPr lang="en-US" altLang="en-US" smtClean="0">
                <a:solidFill>
                  <a:srgbClr val="FF0000"/>
                </a:solidFill>
                <a:latin typeface="Times New Roman" panose="02020603050405020304" pitchFamily="18" charset="0"/>
                <a:cs typeface="Times New Roman" panose="02020603050405020304" pitchFamily="18" charset="0"/>
              </a:rPr>
              <a:t>collate all empirical evidence</a:t>
            </a:r>
            <a:r>
              <a:rPr lang="en-US" altLang="en-US" smtClean="0">
                <a:solidFill>
                  <a:schemeClr val="tx1"/>
                </a:solidFill>
                <a:latin typeface="Times New Roman" panose="02020603050405020304" pitchFamily="18" charset="0"/>
                <a:cs typeface="Times New Roman" panose="02020603050405020304" pitchFamily="18" charset="0"/>
              </a:rPr>
              <a:t> that fits </a:t>
            </a:r>
            <a:r>
              <a:rPr lang="en-US" altLang="en-US" smtClean="0">
                <a:solidFill>
                  <a:srgbClr val="FF0000"/>
                </a:solidFill>
                <a:latin typeface="Times New Roman" panose="02020603050405020304" pitchFamily="18" charset="0"/>
                <a:cs typeface="Times New Roman" panose="02020603050405020304" pitchFamily="18" charset="0"/>
              </a:rPr>
              <a:t>pre-specified eligibility criteria</a:t>
            </a:r>
            <a:r>
              <a:rPr lang="en-US" altLang="en-US" smtClean="0">
                <a:solidFill>
                  <a:schemeClr val="tx1"/>
                </a:solidFill>
                <a:latin typeface="Times New Roman" panose="02020603050405020304" pitchFamily="18" charset="0"/>
                <a:cs typeface="Times New Roman" panose="02020603050405020304" pitchFamily="18" charset="0"/>
              </a:rPr>
              <a:t> in order to answer </a:t>
            </a:r>
            <a:r>
              <a:rPr lang="en-US" altLang="en-US" smtClean="0">
                <a:solidFill>
                  <a:srgbClr val="FF0000"/>
                </a:solidFill>
                <a:latin typeface="Times New Roman" panose="02020603050405020304" pitchFamily="18" charset="0"/>
                <a:cs typeface="Times New Roman" panose="02020603050405020304" pitchFamily="18" charset="0"/>
              </a:rPr>
              <a:t>a specific research question</a:t>
            </a:r>
            <a:r>
              <a:rPr lang="en-US" altLang="en-US" smtClean="0">
                <a:solidFill>
                  <a:schemeClr val="tx1"/>
                </a:solidFill>
                <a:latin typeface="Times New Roman" panose="02020603050405020304" pitchFamily="18" charset="0"/>
                <a:cs typeface="Times New Roman" panose="02020603050405020304" pitchFamily="18" charset="0"/>
              </a:rPr>
              <a:t>. </a:t>
            </a:r>
          </a:p>
          <a:p>
            <a:pPr algn="just" eaLnBrk="1" hangingPunct="1"/>
            <a:endParaRPr lang="en-US" altLang="en-US" smtClean="0">
              <a:solidFill>
                <a:schemeClr val="tx1"/>
              </a:solidFill>
              <a:latin typeface="Times New Roman" panose="02020603050405020304" pitchFamily="18" charset="0"/>
              <a:cs typeface="Times New Roman" panose="02020603050405020304" pitchFamily="18" charset="0"/>
            </a:endParaRPr>
          </a:p>
          <a:p>
            <a:pPr algn="just" eaLnBrk="1" hangingPunct="1"/>
            <a:r>
              <a:rPr lang="en-US" altLang="en-US" smtClean="0">
                <a:solidFill>
                  <a:schemeClr val="tx1"/>
                </a:solidFill>
                <a:latin typeface="Times New Roman" panose="02020603050405020304" pitchFamily="18" charset="0"/>
                <a:cs typeface="Times New Roman" panose="02020603050405020304" pitchFamily="18" charset="0"/>
              </a:rPr>
              <a:t>It uses </a:t>
            </a:r>
            <a:r>
              <a:rPr lang="en-US" altLang="en-US" smtClean="0">
                <a:solidFill>
                  <a:srgbClr val="FF0000"/>
                </a:solidFill>
                <a:latin typeface="Times New Roman" panose="02020603050405020304" pitchFamily="18" charset="0"/>
                <a:cs typeface="Times New Roman" panose="02020603050405020304" pitchFamily="18" charset="0"/>
              </a:rPr>
              <a:t>explicit, systematic methods</a:t>
            </a:r>
            <a:r>
              <a:rPr lang="en-US" altLang="en-US" smtClean="0">
                <a:solidFill>
                  <a:schemeClr val="tx1"/>
                </a:solidFill>
                <a:latin typeface="Times New Roman" panose="02020603050405020304" pitchFamily="18" charset="0"/>
                <a:cs typeface="Times New Roman" panose="02020603050405020304" pitchFamily="18" charset="0"/>
              </a:rPr>
              <a:t> that are selected with a view to </a:t>
            </a:r>
            <a:r>
              <a:rPr lang="en-US" altLang="en-US" smtClean="0">
                <a:solidFill>
                  <a:srgbClr val="FF0000"/>
                </a:solidFill>
                <a:latin typeface="Times New Roman" panose="02020603050405020304" pitchFamily="18" charset="0"/>
                <a:cs typeface="Times New Roman" panose="02020603050405020304" pitchFamily="18" charset="0"/>
              </a:rPr>
              <a:t>minimizing bias</a:t>
            </a:r>
            <a:r>
              <a:rPr lang="en-US" altLang="en-US" smtClean="0">
                <a:solidFill>
                  <a:schemeClr val="tx1"/>
                </a:solidFill>
                <a:latin typeface="Times New Roman" panose="02020603050405020304" pitchFamily="18" charset="0"/>
                <a:cs typeface="Times New Roman" panose="02020603050405020304" pitchFamily="18" charset="0"/>
              </a:rPr>
              <a:t>, thus </a:t>
            </a:r>
            <a:r>
              <a:rPr lang="en-US" altLang="en-US" smtClean="0">
                <a:solidFill>
                  <a:srgbClr val="FF0000"/>
                </a:solidFill>
                <a:latin typeface="Times New Roman" panose="02020603050405020304" pitchFamily="18" charset="0"/>
                <a:cs typeface="Times New Roman" panose="02020603050405020304" pitchFamily="18" charset="0"/>
              </a:rPr>
              <a:t>providing more reliable findings</a:t>
            </a:r>
            <a:r>
              <a:rPr lang="en-US" altLang="en-US" smtClean="0">
                <a:solidFill>
                  <a:schemeClr val="tx1"/>
                </a:solidFill>
                <a:latin typeface="Times New Roman" panose="02020603050405020304" pitchFamily="18" charset="0"/>
                <a:cs typeface="Times New Roman" panose="02020603050405020304" pitchFamily="18" charset="0"/>
              </a:rPr>
              <a:t> from which conclusions can be drawn and decisions made.</a:t>
            </a:r>
          </a:p>
        </p:txBody>
      </p:sp>
      <p:sp>
        <p:nvSpPr>
          <p:cNvPr id="4" name="Date Placeholder 3"/>
          <p:cNvSpPr>
            <a:spLocks noGrp="1"/>
          </p:cNvSpPr>
          <p:nvPr>
            <p:ph type="dt" sz="quarter" idx="10"/>
          </p:nvPr>
        </p:nvSpPr>
        <p:spPr/>
        <p:txBody>
          <a:bodyPr/>
          <a:lstStyle/>
          <a:p>
            <a:pPr>
              <a:defRPr/>
            </a:pPr>
            <a:fld id="{C9581CE3-8FD4-475C-A2E4-C0070944B265}" type="datetime1">
              <a:rPr lang="en-US"/>
              <a:pPr>
                <a:defRPr/>
              </a:pPr>
              <a:t>10/19/2016</a:t>
            </a:fld>
            <a:endParaRPr lang="en-US"/>
          </a:p>
        </p:txBody>
      </p:sp>
      <p:sp>
        <p:nvSpPr>
          <p:cNvPr id="7173"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accent1"/>
              </a:buClr>
              <a:buSzPct val="70000"/>
              <a:buFont typeface="Wingdings" panose="05000000000000000000" pitchFamily="2" charset="2"/>
              <a:buChar char="l"/>
              <a:defRPr sz="2900">
                <a:solidFill>
                  <a:srgbClr val="777777"/>
                </a:solidFill>
                <a:latin typeface="Verdana" panose="020B0604030504040204" pitchFamily="34" charset="0"/>
              </a:defRPr>
            </a:lvl1pPr>
            <a:lvl2pPr marL="742950" indent="-285750">
              <a:spcBef>
                <a:spcPct val="20000"/>
              </a:spcBef>
              <a:buClr>
                <a:schemeClr val="accent2"/>
              </a:buClr>
              <a:buSzPct val="70000"/>
              <a:buFont typeface="Wingdings" panose="05000000000000000000" pitchFamily="2" charset="2"/>
              <a:buChar char="l"/>
              <a:defRPr sz="2500">
                <a:solidFill>
                  <a:srgbClr val="777777"/>
                </a:solidFill>
                <a:latin typeface="Verdana" panose="020B0604030504040204" pitchFamily="34" charset="0"/>
              </a:defRPr>
            </a:lvl2pPr>
            <a:lvl3pPr marL="1143000" indent="-228600">
              <a:spcBef>
                <a:spcPct val="20000"/>
              </a:spcBef>
              <a:buClr>
                <a:schemeClr val="hlink"/>
              </a:buClr>
              <a:buSzPct val="70000"/>
              <a:buFont typeface="Wingdings" panose="05000000000000000000" pitchFamily="2" charset="2"/>
              <a:buChar char="l"/>
              <a:defRPr sz="2200">
                <a:solidFill>
                  <a:srgbClr val="777777"/>
                </a:solidFill>
                <a:latin typeface="Verdana" panose="020B0604030504040204" pitchFamily="34" charset="0"/>
              </a:defRPr>
            </a:lvl3pPr>
            <a:lvl4pPr marL="1600200" indent="-228600">
              <a:spcBef>
                <a:spcPct val="20000"/>
              </a:spcBef>
              <a:buClr>
                <a:schemeClr val="accent1"/>
              </a:buClr>
              <a:buSzPct val="70000"/>
              <a:buFont typeface="Wingdings" panose="05000000000000000000" pitchFamily="2" charset="2"/>
              <a:buChar char="l"/>
              <a:defRPr sz="1900">
                <a:solidFill>
                  <a:srgbClr val="777777"/>
                </a:solidFill>
                <a:latin typeface="Verdana" panose="020B0604030504040204" pitchFamily="34" charset="0"/>
              </a:defRPr>
            </a:lvl4pPr>
            <a:lvl5pPr marL="2057400" indent="-228600">
              <a:spcBef>
                <a:spcPct val="20000"/>
              </a:spcBef>
              <a:buClr>
                <a:schemeClr val="accent2"/>
              </a:buClr>
              <a:buSzPct val="70000"/>
              <a:buFont typeface="Wingdings" panose="05000000000000000000" pitchFamily="2" charset="2"/>
              <a:buChar char="l"/>
              <a:defRPr sz="1900">
                <a:solidFill>
                  <a:srgbClr val="777777"/>
                </a:solidFill>
                <a:latin typeface="Verdana" panose="020B0604030504040204" pitchFamily="34" charset="0"/>
              </a:defRPr>
            </a:lvl5pPr>
            <a:lvl6pPr marL="2514600" indent="-228600" eaLnBrk="0" fontAlgn="base" hangingPunct="0">
              <a:spcBef>
                <a:spcPct val="20000"/>
              </a:spcBef>
              <a:spcAft>
                <a:spcPct val="0"/>
              </a:spcAft>
              <a:buClr>
                <a:schemeClr val="accent2"/>
              </a:buClr>
              <a:buSzPct val="70000"/>
              <a:buFont typeface="Wingdings" panose="05000000000000000000" pitchFamily="2" charset="2"/>
              <a:buChar char="l"/>
              <a:defRPr sz="1900">
                <a:solidFill>
                  <a:srgbClr val="777777"/>
                </a:solidFill>
                <a:latin typeface="Verdana" panose="020B0604030504040204" pitchFamily="34" charset="0"/>
              </a:defRPr>
            </a:lvl6pPr>
            <a:lvl7pPr marL="2971800" indent="-228600" eaLnBrk="0" fontAlgn="base" hangingPunct="0">
              <a:spcBef>
                <a:spcPct val="20000"/>
              </a:spcBef>
              <a:spcAft>
                <a:spcPct val="0"/>
              </a:spcAft>
              <a:buClr>
                <a:schemeClr val="accent2"/>
              </a:buClr>
              <a:buSzPct val="70000"/>
              <a:buFont typeface="Wingdings" panose="05000000000000000000" pitchFamily="2" charset="2"/>
              <a:buChar char="l"/>
              <a:defRPr sz="1900">
                <a:solidFill>
                  <a:srgbClr val="777777"/>
                </a:solidFill>
                <a:latin typeface="Verdana" panose="020B0604030504040204" pitchFamily="34" charset="0"/>
              </a:defRPr>
            </a:lvl7pPr>
            <a:lvl8pPr marL="3429000" indent="-228600" eaLnBrk="0" fontAlgn="base" hangingPunct="0">
              <a:spcBef>
                <a:spcPct val="20000"/>
              </a:spcBef>
              <a:spcAft>
                <a:spcPct val="0"/>
              </a:spcAft>
              <a:buClr>
                <a:schemeClr val="accent2"/>
              </a:buClr>
              <a:buSzPct val="70000"/>
              <a:buFont typeface="Wingdings" panose="05000000000000000000" pitchFamily="2" charset="2"/>
              <a:buChar char="l"/>
              <a:defRPr sz="1900">
                <a:solidFill>
                  <a:srgbClr val="777777"/>
                </a:solidFill>
                <a:latin typeface="Verdana" panose="020B0604030504040204" pitchFamily="34" charset="0"/>
              </a:defRPr>
            </a:lvl8pPr>
            <a:lvl9pPr marL="3886200" indent="-228600" eaLnBrk="0" fontAlgn="base" hangingPunct="0">
              <a:spcBef>
                <a:spcPct val="20000"/>
              </a:spcBef>
              <a:spcAft>
                <a:spcPct val="0"/>
              </a:spcAft>
              <a:buClr>
                <a:schemeClr val="accent2"/>
              </a:buClr>
              <a:buSzPct val="70000"/>
              <a:buFont typeface="Wingdings" panose="05000000000000000000" pitchFamily="2" charset="2"/>
              <a:buChar char="l"/>
              <a:defRPr sz="1900">
                <a:solidFill>
                  <a:srgbClr val="777777"/>
                </a:solidFill>
                <a:latin typeface="Verdana" panose="020B0604030504040204" pitchFamily="34" charset="0"/>
              </a:defRPr>
            </a:lvl9pPr>
          </a:lstStyle>
          <a:p>
            <a:pPr>
              <a:spcBef>
                <a:spcPct val="0"/>
              </a:spcBef>
              <a:buClrTx/>
              <a:buSzTx/>
              <a:buFontTx/>
              <a:buNone/>
            </a:pPr>
            <a:fld id="{01F73122-CE89-442A-A1E6-2D775E30966F}" type="slidenum">
              <a:rPr lang="en-US" altLang="en-US" sz="1200" smtClean="0">
                <a:solidFill>
                  <a:schemeClr val="tx1"/>
                </a:solidFill>
              </a:rPr>
              <a:pPr>
                <a:spcBef>
                  <a:spcPct val="0"/>
                </a:spcBef>
                <a:buClrTx/>
                <a:buSzTx/>
                <a:buFontTx/>
                <a:buNone/>
              </a:pPr>
              <a:t>25</a:t>
            </a:fld>
            <a:endParaRPr lang="en-US" altLang="en-US" sz="1200" smtClean="0">
              <a:solidFill>
                <a:schemeClr val="tx1"/>
              </a:solidFill>
            </a:endParaRPr>
          </a:p>
        </p:txBody>
      </p:sp>
    </p:spTree>
    <p:extLst>
      <p:ext uri="{BB962C8B-B14F-4D97-AF65-F5344CB8AC3E}">
        <p14:creationId xmlns:p14="http://schemas.microsoft.com/office/powerpoint/2010/main" val="36832543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animEffect transition="in" filter="fade">
                                      <p:cBhvr>
                                        <p:cTn id="7" dur="1000"/>
                                        <p:tgtEl>
                                          <p:spTgt spid="4099">
                                            <p:txEl>
                                              <p:pRg st="0" end="0"/>
                                            </p:txEl>
                                          </p:spTgt>
                                        </p:tgtEl>
                                      </p:cBhvr>
                                    </p:animEffect>
                                    <p:anim calcmode="lin" valueType="num">
                                      <p:cBhvr>
                                        <p:cTn id="8" dur="1000" fill="hold"/>
                                        <p:tgtEl>
                                          <p:spTgt spid="409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09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099">
                                            <p:txEl>
                                              <p:pRg st="2" end="2"/>
                                            </p:txEl>
                                          </p:spTgt>
                                        </p:tgtEl>
                                        <p:attrNameLst>
                                          <p:attrName>style.visibility</p:attrName>
                                        </p:attrNameLst>
                                      </p:cBhvr>
                                      <p:to>
                                        <p:strVal val="visible"/>
                                      </p:to>
                                    </p:set>
                                    <p:animEffect transition="in" filter="fade">
                                      <p:cBhvr>
                                        <p:cTn id="14" dur="1000"/>
                                        <p:tgtEl>
                                          <p:spTgt spid="4099">
                                            <p:txEl>
                                              <p:pRg st="2" end="2"/>
                                            </p:txEl>
                                          </p:spTgt>
                                        </p:tgtEl>
                                      </p:cBhvr>
                                    </p:animEffect>
                                    <p:anim calcmode="lin" valueType="num">
                                      <p:cBhvr>
                                        <p:cTn id="15" dur="1000" fill="hold"/>
                                        <p:tgtEl>
                                          <p:spTgt spid="4099">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099">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pPr eaLnBrk="1" hangingPunct="1"/>
            <a:endParaRPr lang="en-US" altLang="en-US" smtClean="0"/>
          </a:p>
        </p:txBody>
      </p:sp>
      <p:sp>
        <p:nvSpPr>
          <p:cNvPr id="5123" name="Table Placeholder 2"/>
          <p:cNvSpPr>
            <a:spLocks noGrp="1" noTextEdit="1"/>
          </p:cNvSpPr>
          <p:nvPr>
            <p:ph type="tbl" idx="1"/>
          </p:nvPr>
        </p:nvSpPr>
        <p:spPr/>
      </p:sp>
      <p:sp>
        <p:nvSpPr>
          <p:cNvPr id="5124" name="Slide Number Placeholder 4"/>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cs typeface="Arial" charset="0"/>
              </a:defRPr>
            </a:lvl1pPr>
            <a:lvl2pPr marL="742950" indent="-285750">
              <a:defRPr>
                <a:solidFill>
                  <a:schemeClr val="tx1"/>
                </a:solidFill>
                <a:latin typeface="Verdana" pitchFamily="34" charset="0"/>
                <a:cs typeface="Arial" charset="0"/>
              </a:defRPr>
            </a:lvl2pPr>
            <a:lvl3pPr marL="1143000" indent="-228600">
              <a:defRPr>
                <a:solidFill>
                  <a:schemeClr val="tx1"/>
                </a:solidFill>
                <a:latin typeface="Verdana" pitchFamily="34" charset="0"/>
                <a:cs typeface="Arial" charset="0"/>
              </a:defRPr>
            </a:lvl3pPr>
            <a:lvl4pPr marL="1600200" indent="-228600">
              <a:defRPr>
                <a:solidFill>
                  <a:schemeClr val="tx1"/>
                </a:solidFill>
                <a:latin typeface="Verdana" pitchFamily="34" charset="0"/>
                <a:cs typeface="Arial" charset="0"/>
              </a:defRPr>
            </a:lvl4pPr>
            <a:lvl5pPr marL="2057400" indent="-22860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fld id="{AD487BA6-98AC-45EB-9B7E-1456F56B9400}" type="slidenum">
              <a:rPr lang="ar-SA" altLang="en-US" smtClean="0"/>
              <a:pPr/>
              <a:t>26</a:t>
            </a:fld>
            <a:endParaRPr lang="en-US" altLang="en-US" smtClean="0"/>
          </a:p>
        </p:txBody>
      </p:sp>
      <p:pic>
        <p:nvPicPr>
          <p:cNvPr id="6" name="Picture 1030" descr="MANZAREH-4"/>
          <p:cNvPicPr>
            <a:picLocks noChangeAspect="1" noChangeArrowheads="1"/>
          </p:cNvPicPr>
          <p:nvPr/>
        </p:nvPicPr>
        <p:blipFill>
          <a:blip r:embed="rId3"/>
          <a:srcRect/>
          <a:stretch>
            <a:fillRect/>
          </a:stretch>
        </p:blipFill>
        <p:spPr bwMode="auto">
          <a:xfrm>
            <a:off x="0" y="0"/>
            <a:ext cx="9158288" cy="6858000"/>
          </a:xfrm>
          <a:prstGeom prst="rect">
            <a:avLst/>
          </a:prstGeom>
          <a:ln>
            <a:noFill/>
          </a:ln>
          <a:effectLst>
            <a:outerShdw blurRad="292100" dist="139700" dir="2700000" algn="tl" rotWithShape="0">
              <a:srgbClr val="333333">
                <a:alpha val="65000"/>
              </a:srgbClr>
            </a:outerShdw>
          </a:effectLst>
        </p:spPr>
      </p:pic>
      <p:sp>
        <p:nvSpPr>
          <p:cNvPr id="8" name="Rectangle 3"/>
          <p:cNvSpPr txBox="1">
            <a:spLocks noChangeArrowheads="1"/>
          </p:cNvSpPr>
          <p:nvPr/>
        </p:nvSpPr>
        <p:spPr bwMode="auto">
          <a:xfrm>
            <a:off x="755576" y="764704"/>
            <a:ext cx="6938516" cy="2016224"/>
          </a:xfrm>
          <a:prstGeom prst="rect">
            <a:avLst/>
          </a:prstGeom>
          <a:noFill/>
          <a:ln w="9525">
            <a:noFill/>
            <a:miter lim="800000"/>
            <a:headEnd/>
            <a:tailEnd/>
          </a:ln>
          <a:effectLst/>
        </p:spPr>
        <p:txBody>
          <a:bodyPr anchor="b"/>
          <a:lstStyle/>
          <a:p>
            <a:pPr algn="ctr" eaLnBrk="1" hangingPunct="1">
              <a:defRPr/>
            </a:pPr>
            <a:r>
              <a:rPr lang="es-ES_tradnl" sz="4000" kern="0" dirty="0" err="1" smtClean="0">
                <a:solidFill>
                  <a:srgbClr val="FF0000"/>
                </a:solidFill>
                <a:effectLst>
                  <a:outerShdw blurRad="38100" dist="38100" dir="2700000" algn="tl">
                    <a:srgbClr val="000000">
                      <a:alpha val="43137"/>
                    </a:srgbClr>
                  </a:outerShdw>
                </a:effectLst>
                <a:latin typeface="Calibri" pitchFamily="34" charset="0"/>
                <a:ea typeface="+mj-ea"/>
                <a:cs typeface="Tahoma" pitchFamily="34" charset="0"/>
              </a:rPr>
              <a:t>Thanks</a:t>
            </a:r>
            <a:r>
              <a:rPr lang="es-ES_tradnl" sz="4000" kern="0" dirty="0" smtClean="0">
                <a:solidFill>
                  <a:srgbClr val="FF0000"/>
                </a:solidFill>
                <a:effectLst>
                  <a:outerShdw blurRad="38100" dist="38100" dir="2700000" algn="tl">
                    <a:srgbClr val="000000">
                      <a:alpha val="43137"/>
                    </a:srgbClr>
                  </a:outerShdw>
                </a:effectLst>
                <a:latin typeface="Calibri" pitchFamily="34" charset="0"/>
                <a:ea typeface="+mj-ea"/>
                <a:cs typeface="Tahoma" pitchFamily="34" charset="0"/>
              </a:rPr>
              <a:t> </a:t>
            </a:r>
            <a:r>
              <a:rPr lang="es-ES_tradnl" sz="4000" kern="0" dirty="0" err="1" smtClean="0">
                <a:solidFill>
                  <a:srgbClr val="FF0000"/>
                </a:solidFill>
                <a:effectLst>
                  <a:outerShdw blurRad="38100" dist="38100" dir="2700000" algn="tl">
                    <a:srgbClr val="000000">
                      <a:alpha val="43137"/>
                    </a:srgbClr>
                  </a:outerShdw>
                </a:effectLst>
                <a:latin typeface="Calibri" pitchFamily="34" charset="0"/>
                <a:ea typeface="+mj-ea"/>
                <a:cs typeface="Tahoma" pitchFamily="34" charset="0"/>
              </a:rPr>
              <a:t>for</a:t>
            </a:r>
            <a:r>
              <a:rPr lang="es-ES_tradnl" sz="4000" kern="0" dirty="0" smtClean="0">
                <a:solidFill>
                  <a:srgbClr val="FF0000"/>
                </a:solidFill>
                <a:effectLst>
                  <a:outerShdw blurRad="38100" dist="38100" dir="2700000" algn="tl">
                    <a:srgbClr val="000000">
                      <a:alpha val="43137"/>
                    </a:srgbClr>
                  </a:outerShdw>
                </a:effectLst>
                <a:latin typeface="Calibri" pitchFamily="34" charset="0"/>
                <a:ea typeface="+mj-ea"/>
                <a:cs typeface="Tahoma" pitchFamily="34" charset="0"/>
              </a:rPr>
              <a:t> </a:t>
            </a:r>
            <a:r>
              <a:rPr lang="es-ES_tradnl" sz="4000" kern="0" dirty="0" err="1" smtClean="0">
                <a:solidFill>
                  <a:srgbClr val="FF0000"/>
                </a:solidFill>
                <a:effectLst>
                  <a:outerShdw blurRad="38100" dist="38100" dir="2700000" algn="tl">
                    <a:srgbClr val="000000">
                      <a:alpha val="43137"/>
                    </a:srgbClr>
                  </a:outerShdw>
                </a:effectLst>
                <a:latin typeface="Calibri" pitchFamily="34" charset="0"/>
                <a:ea typeface="+mj-ea"/>
                <a:cs typeface="Tahoma" pitchFamily="34" charset="0"/>
              </a:rPr>
              <a:t>your</a:t>
            </a:r>
            <a:r>
              <a:rPr lang="es-ES_tradnl" sz="4000" kern="0" dirty="0" smtClean="0">
                <a:solidFill>
                  <a:srgbClr val="FF0000"/>
                </a:solidFill>
                <a:effectLst>
                  <a:outerShdw blurRad="38100" dist="38100" dir="2700000" algn="tl">
                    <a:srgbClr val="000000">
                      <a:alpha val="43137"/>
                    </a:srgbClr>
                  </a:outerShdw>
                </a:effectLst>
                <a:latin typeface="Calibri" pitchFamily="34" charset="0"/>
                <a:ea typeface="+mj-ea"/>
                <a:cs typeface="Tahoma" pitchFamily="34" charset="0"/>
              </a:rPr>
              <a:t> </a:t>
            </a:r>
            <a:r>
              <a:rPr lang="es-ES_tradnl" sz="4000" kern="0" dirty="0" err="1" smtClean="0">
                <a:solidFill>
                  <a:srgbClr val="FF0000"/>
                </a:solidFill>
                <a:effectLst>
                  <a:outerShdw blurRad="38100" dist="38100" dir="2700000" algn="tl">
                    <a:srgbClr val="000000">
                      <a:alpha val="43137"/>
                    </a:srgbClr>
                  </a:outerShdw>
                </a:effectLst>
                <a:latin typeface="Calibri" pitchFamily="34" charset="0"/>
                <a:ea typeface="+mj-ea"/>
                <a:cs typeface="Tahoma" pitchFamily="34" charset="0"/>
              </a:rPr>
              <a:t>kind</a:t>
            </a:r>
            <a:r>
              <a:rPr lang="es-ES_tradnl" sz="4000" kern="0" dirty="0">
                <a:solidFill>
                  <a:srgbClr val="FF0000"/>
                </a:solidFill>
                <a:effectLst>
                  <a:outerShdw blurRad="38100" dist="38100" dir="2700000" algn="tl">
                    <a:srgbClr val="000000">
                      <a:alpha val="43137"/>
                    </a:srgbClr>
                  </a:outerShdw>
                </a:effectLst>
                <a:latin typeface="Calibri" pitchFamily="34" charset="0"/>
                <a:ea typeface="+mj-ea"/>
                <a:cs typeface="Tahoma" pitchFamily="34" charset="0"/>
              </a:rPr>
              <a:t> </a:t>
            </a:r>
            <a:r>
              <a:rPr lang="es-ES_tradnl" sz="4000" kern="0" dirty="0" err="1" smtClean="0">
                <a:solidFill>
                  <a:srgbClr val="FF0000"/>
                </a:solidFill>
                <a:effectLst>
                  <a:outerShdw blurRad="38100" dist="38100" dir="2700000" algn="tl">
                    <a:srgbClr val="000000">
                      <a:alpha val="43137"/>
                    </a:srgbClr>
                  </a:outerShdw>
                </a:effectLst>
                <a:latin typeface="Calibri" pitchFamily="34" charset="0"/>
                <a:ea typeface="+mj-ea"/>
                <a:cs typeface="Tahoma" pitchFamily="34" charset="0"/>
              </a:rPr>
              <a:t>attention</a:t>
            </a:r>
            <a:r>
              <a:rPr lang="es-ES_tradnl" sz="4000" kern="0" dirty="0" smtClean="0">
                <a:solidFill>
                  <a:srgbClr val="FF0000"/>
                </a:solidFill>
                <a:effectLst>
                  <a:outerShdw blurRad="38100" dist="38100" dir="2700000" algn="tl">
                    <a:srgbClr val="000000">
                      <a:alpha val="43137"/>
                    </a:srgbClr>
                  </a:outerShdw>
                </a:effectLst>
                <a:latin typeface="Calibri" pitchFamily="34" charset="0"/>
                <a:ea typeface="+mj-ea"/>
                <a:cs typeface="Tahoma" pitchFamily="34" charset="0"/>
              </a:rPr>
              <a:t>!</a:t>
            </a:r>
            <a:endParaRPr lang="es-ES_tradnl" sz="4000" kern="0" dirty="0">
              <a:solidFill>
                <a:srgbClr val="FF0000"/>
              </a:solidFill>
              <a:effectLst>
                <a:outerShdw blurRad="38100" dist="38100" dir="2700000" algn="tl">
                  <a:srgbClr val="000000">
                    <a:alpha val="43137"/>
                  </a:srgbClr>
                </a:outerShdw>
              </a:effectLst>
              <a:latin typeface="Calibri" pitchFamily="34" charset="0"/>
              <a:ea typeface="+mj-ea"/>
              <a:cs typeface="Tahoma" pitchFamily="34" charset="0"/>
            </a:endParaRPr>
          </a:p>
          <a:p>
            <a:pPr algn="ctr" eaLnBrk="1" hangingPunct="1">
              <a:defRPr/>
            </a:pPr>
            <a:endParaRPr lang="es-ES_tradnl" sz="4000" kern="0" dirty="0" smtClean="0">
              <a:solidFill>
                <a:srgbClr val="FF0000"/>
              </a:solidFill>
              <a:effectLst>
                <a:outerShdw blurRad="38100" dist="38100" dir="2700000" algn="tl">
                  <a:srgbClr val="000000">
                    <a:alpha val="43137"/>
                  </a:srgbClr>
                </a:outerShdw>
              </a:effectLst>
              <a:latin typeface="Calibri" pitchFamily="34" charset="0"/>
              <a:ea typeface="+mj-ea"/>
              <a:cs typeface="Tahoma" pitchFamily="34" charset="0"/>
            </a:endParaRPr>
          </a:p>
          <a:p>
            <a:pPr algn="ctr" eaLnBrk="1" hangingPunct="1">
              <a:defRPr/>
            </a:pPr>
            <a:r>
              <a:rPr lang="es-ES_tradnl" sz="4000" kern="0" dirty="0" err="1" smtClean="0">
                <a:solidFill>
                  <a:srgbClr val="FF0000"/>
                </a:solidFill>
                <a:effectLst>
                  <a:outerShdw blurRad="38100" dist="38100" dir="2700000" algn="tl">
                    <a:srgbClr val="000000">
                      <a:alpha val="43137"/>
                    </a:srgbClr>
                  </a:outerShdw>
                </a:effectLst>
                <a:latin typeface="Calibri" pitchFamily="34" charset="0"/>
                <a:ea typeface="+mj-ea"/>
                <a:cs typeface="Tahoma" pitchFamily="34" charset="0"/>
              </a:rPr>
              <a:t>Any</a:t>
            </a:r>
            <a:r>
              <a:rPr lang="es-ES_tradnl" sz="4000" kern="0" dirty="0" smtClean="0">
                <a:solidFill>
                  <a:srgbClr val="FF0000"/>
                </a:solidFill>
                <a:effectLst>
                  <a:outerShdw blurRad="38100" dist="38100" dir="2700000" algn="tl">
                    <a:srgbClr val="000000">
                      <a:alpha val="43137"/>
                    </a:srgbClr>
                  </a:outerShdw>
                </a:effectLst>
                <a:latin typeface="Calibri" pitchFamily="34" charset="0"/>
                <a:ea typeface="+mj-ea"/>
                <a:cs typeface="Tahoma" pitchFamily="34" charset="0"/>
              </a:rPr>
              <a:t> </a:t>
            </a:r>
            <a:r>
              <a:rPr lang="es-ES_tradnl" sz="4000" kern="0" dirty="0" err="1" smtClean="0">
                <a:solidFill>
                  <a:srgbClr val="FF0000"/>
                </a:solidFill>
                <a:effectLst>
                  <a:outerShdw blurRad="38100" dist="38100" dir="2700000" algn="tl">
                    <a:srgbClr val="000000">
                      <a:alpha val="43137"/>
                    </a:srgbClr>
                  </a:outerShdw>
                </a:effectLst>
                <a:latin typeface="Calibri" pitchFamily="34" charset="0"/>
                <a:ea typeface="+mj-ea"/>
                <a:cs typeface="Tahoma" pitchFamily="34" charset="0"/>
              </a:rPr>
              <a:t>questions</a:t>
            </a:r>
            <a:r>
              <a:rPr lang="es-ES_tradnl" sz="4000" kern="0" dirty="0" smtClean="0">
                <a:solidFill>
                  <a:srgbClr val="FF0000"/>
                </a:solidFill>
                <a:effectLst>
                  <a:outerShdw blurRad="38100" dist="38100" dir="2700000" algn="tl">
                    <a:srgbClr val="000000">
                      <a:alpha val="43137"/>
                    </a:srgbClr>
                  </a:outerShdw>
                </a:effectLst>
                <a:latin typeface="Calibri" pitchFamily="34" charset="0"/>
                <a:ea typeface="+mj-ea"/>
                <a:cs typeface="Tahoma" pitchFamily="34" charset="0"/>
              </a:rPr>
              <a:t>? </a:t>
            </a:r>
            <a:endParaRPr lang="es-ES_tradnl" sz="4000" kern="0" dirty="0">
              <a:solidFill>
                <a:srgbClr val="FF0000"/>
              </a:solidFill>
              <a:effectLst>
                <a:outerShdw blurRad="38100" dist="38100" dir="2700000" algn="tl">
                  <a:srgbClr val="000000">
                    <a:alpha val="43137"/>
                  </a:srgbClr>
                </a:outerShdw>
              </a:effectLst>
              <a:latin typeface="Calibri" pitchFamily="34" charset="0"/>
              <a:ea typeface="+mj-ea"/>
              <a:cs typeface="Tahoma" pitchFamily="34" charset="0"/>
            </a:endParaRPr>
          </a:p>
        </p:txBody>
      </p:sp>
      <p:sp>
        <p:nvSpPr>
          <p:cNvPr id="5127" name="Footer Placeholder 1"/>
          <p:cNvSpPr>
            <a:spLocks noGrp="1"/>
          </p:cNvSpPr>
          <p:nvPr>
            <p:ph type="ftr" sz="quarter" idx="1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Verdana" pitchFamily="34" charset="0"/>
                <a:cs typeface="Arial" charset="0"/>
              </a:defRPr>
            </a:lvl1pPr>
            <a:lvl2pPr marL="742950" indent="-285750">
              <a:defRPr>
                <a:solidFill>
                  <a:schemeClr val="tx1"/>
                </a:solidFill>
                <a:latin typeface="Verdana" pitchFamily="34" charset="0"/>
                <a:cs typeface="Arial" charset="0"/>
              </a:defRPr>
            </a:lvl2pPr>
            <a:lvl3pPr marL="1143000" indent="-228600">
              <a:defRPr>
                <a:solidFill>
                  <a:schemeClr val="tx1"/>
                </a:solidFill>
                <a:latin typeface="Verdana" pitchFamily="34" charset="0"/>
                <a:cs typeface="Arial" charset="0"/>
              </a:defRPr>
            </a:lvl3pPr>
            <a:lvl4pPr marL="1600200" indent="-228600">
              <a:defRPr>
                <a:solidFill>
                  <a:schemeClr val="tx1"/>
                </a:solidFill>
                <a:latin typeface="Verdana" pitchFamily="34" charset="0"/>
                <a:cs typeface="Arial" charset="0"/>
              </a:defRPr>
            </a:lvl4pPr>
            <a:lvl5pPr marL="2057400" indent="-228600">
              <a:defRPr>
                <a:solidFill>
                  <a:schemeClr val="tx1"/>
                </a:solidFill>
                <a:latin typeface="Verdana" pitchFamily="34" charset="0"/>
                <a:cs typeface="Arial" charset="0"/>
              </a:defRPr>
            </a:lvl5pPr>
            <a:lvl6pPr marL="2514600" indent="-228600" eaLnBrk="0" fontAlgn="base" hangingPunct="0">
              <a:spcBef>
                <a:spcPct val="0"/>
              </a:spcBef>
              <a:spcAft>
                <a:spcPct val="0"/>
              </a:spcAft>
              <a:defRPr>
                <a:solidFill>
                  <a:schemeClr val="tx1"/>
                </a:solidFill>
                <a:latin typeface="Verdana" pitchFamily="34" charset="0"/>
                <a:cs typeface="Arial" charset="0"/>
              </a:defRPr>
            </a:lvl6pPr>
            <a:lvl7pPr marL="2971800" indent="-228600" eaLnBrk="0" fontAlgn="base" hangingPunct="0">
              <a:spcBef>
                <a:spcPct val="0"/>
              </a:spcBef>
              <a:spcAft>
                <a:spcPct val="0"/>
              </a:spcAft>
              <a:defRPr>
                <a:solidFill>
                  <a:schemeClr val="tx1"/>
                </a:solidFill>
                <a:latin typeface="Verdana" pitchFamily="34" charset="0"/>
                <a:cs typeface="Arial" charset="0"/>
              </a:defRPr>
            </a:lvl7pPr>
            <a:lvl8pPr marL="3429000" indent="-228600" eaLnBrk="0" fontAlgn="base" hangingPunct="0">
              <a:spcBef>
                <a:spcPct val="0"/>
              </a:spcBef>
              <a:spcAft>
                <a:spcPct val="0"/>
              </a:spcAft>
              <a:defRPr>
                <a:solidFill>
                  <a:schemeClr val="tx1"/>
                </a:solidFill>
                <a:latin typeface="Verdana" pitchFamily="34" charset="0"/>
                <a:cs typeface="Arial" charset="0"/>
              </a:defRPr>
            </a:lvl8pPr>
            <a:lvl9pPr marL="3886200" indent="-228600" eaLnBrk="0" fontAlgn="base" hangingPunct="0">
              <a:spcBef>
                <a:spcPct val="0"/>
              </a:spcBef>
              <a:spcAft>
                <a:spcPct val="0"/>
              </a:spcAft>
              <a:defRPr>
                <a:solidFill>
                  <a:schemeClr val="tx1"/>
                </a:solidFill>
                <a:latin typeface="Verdana" pitchFamily="34" charset="0"/>
                <a:cs typeface="Arial" charset="0"/>
              </a:defRPr>
            </a:lvl9pPr>
          </a:lstStyle>
          <a:p>
            <a:r>
              <a:rPr lang="en-US" altLang="en-US" smtClean="0"/>
              <a:t>Study Types</a:t>
            </a:r>
          </a:p>
        </p:txBody>
      </p:sp>
      <p:sp>
        <p:nvSpPr>
          <p:cNvPr id="2" name="Date Placeholder 1"/>
          <p:cNvSpPr>
            <a:spLocks noGrp="1"/>
          </p:cNvSpPr>
          <p:nvPr>
            <p:ph type="dt" sz="half" idx="10"/>
          </p:nvPr>
        </p:nvSpPr>
        <p:spPr/>
        <p:txBody>
          <a:bodyPr/>
          <a:lstStyle/>
          <a:p>
            <a:pPr>
              <a:defRPr/>
            </a:pPr>
            <a:fld id="{99B7746A-58A0-4995-9F75-8CDE24C16EFB}" type="datetime1">
              <a:rPr lang="en-US" smtClean="0"/>
              <a:t>10/19/2016</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quarter" idx="10"/>
          </p:nvPr>
        </p:nvSpPr>
        <p:spPr/>
        <p:txBody>
          <a:bodyPr/>
          <a:lstStyle/>
          <a:p>
            <a:pPr>
              <a:defRPr/>
            </a:pPr>
            <a:fld id="{57C5E925-65D9-4625-9E01-3FE0D59B7B93}" type="datetime1">
              <a:rPr lang="en-US" smtClean="0"/>
              <a:t>10/19/2016</a:t>
            </a:fld>
            <a:endParaRPr lang="en-US"/>
          </a:p>
        </p:txBody>
      </p:sp>
      <p:sp>
        <p:nvSpPr>
          <p:cNvPr id="3" name="Slide Number Placeholder 2"/>
          <p:cNvSpPr>
            <a:spLocks noGrp="1"/>
          </p:cNvSpPr>
          <p:nvPr>
            <p:ph type="sldNum" sz="quarter" idx="12"/>
          </p:nvPr>
        </p:nvSpPr>
        <p:spPr/>
        <p:txBody>
          <a:bodyPr/>
          <a:lstStyle/>
          <a:p>
            <a:pPr>
              <a:defRPr/>
            </a:pPr>
            <a:fld id="{EE83CB90-2A11-4CF2-A817-B66DD1F03177}" type="slidenum">
              <a:rPr lang="en-US" smtClean="0"/>
              <a:pPr>
                <a:defRPr/>
              </a:pPr>
              <a:t>3</a:t>
            </a:fld>
            <a:endParaRPr lang="en-US"/>
          </a:p>
        </p:txBody>
      </p:sp>
      <p:graphicFrame>
        <p:nvGraphicFramePr>
          <p:cNvPr id="4" name="Diagram 3"/>
          <p:cNvGraphicFramePr/>
          <p:nvPr/>
        </p:nvGraphicFramePr>
        <p:xfrm>
          <a:off x="571472" y="500042"/>
          <a:ext cx="7786742" cy="55721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
          <p:cNvSpPr>
            <a:spLocks noGrp="1"/>
          </p:cNvSpPr>
          <p:nvPr>
            <p:ph type="ftr" sz="quarter" idx="11"/>
          </p:nvPr>
        </p:nvSpPr>
        <p:spPr/>
        <p:txBody>
          <a:bodyPr/>
          <a:lstStyle/>
          <a:p>
            <a:pPr>
              <a:defRPr/>
            </a:pPr>
            <a:r>
              <a:rPr lang="en-US" smtClean="0"/>
              <a:t>Study Types</a:t>
            </a:r>
            <a:endParaRPr lang="en-US"/>
          </a:p>
        </p:txBody>
      </p:sp>
    </p:spTree>
    <p:extLst>
      <p:ext uri="{BB962C8B-B14F-4D97-AF65-F5344CB8AC3E}">
        <p14:creationId xmlns:p14="http://schemas.microsoft.com/office/powerpoint/2010/main" val="1294317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A5674075-B84C-4C72-B435-8870F1C82DAE}"/>
                                            </p:graphicEl>
                                          </p:spTgt>
                                        </p:tgtEl>
                                        <p:attrNameLst>
                                          <p:attrName>style.visibility</p:attrName>
                                        </p:attrNameLst>
                                      </p:cBhvr>
                                      <p:to>
                                        <p:strVal val="visible"/>
                                      </p:to>
                                    </p:set>
                                    <p:animEffect transition="in" filter="fade">
                                      <p:cBhvr>
                                        <p:cTn id="7" dur="2000"/>
                                        <p:tgtEl>
                                          <p:spTgt spid="4">
                                            <p:graphicEl>
                                              <a:dgm id="{A5674075-B84C-4C72-B435-8870F1C82DAE}"/>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graphicEl>
                                              <a:dgm id="{8B2397C6-101A-404B-B9E2-1D2D0636DA88}"/>
                                            </p:graphicEl>
                                          </p:spTgt>
                                        </p:tgtEl>
                                        <p:attrNameLst>
                                          <p:attrName>style.visibility</p:attrName>
                                        </p:attrNameLst>
                                      </p:cBhvr>
                                      <p:to>
                                        <p:strVal val="visible"/>
                                      </p:to>
                                    </p:set>
                                    <p:animEffect transition="in" filter="fade">
                                      <p:cBhvr>
                                        <p:cTn id="10" dur="2000"/>
                                        <p:tgtEl>
                                          <p:spTgt spid="4">
                                            <p:graphicEl>
                                              <a:dgm id="{8B2397C6-101A-404B-B9E2-1D2D0636DA88}"/>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graphicEl>
                                              <a:dgm id="{DA76BB3D-F474-401B-BA04-BA64A8A2549A}"/>
                                            </p:graphicEl>
                                          </p:spTgt>
                                        </p:tgtEl>
                                        <p:attrNameLst>
                                          <p:attrName>style.visibility</p:attrName>
                                        </p:attrNameLst>
                                      </p:cBhvr>
                                      <p:to>
                                        <p:strVal val="visible"/>
                                      </p:to>
                                    </p:set>
                                    <p:animEffect transition="in" filter="fade">
                                      <p:cBhvr>
                                        <p:cTn id="15" dur="2000"/>
                                        <p:tgtEl>
                                          <p:spTgt spid="4">
                                            <p:graphicEl>
                                              <a:dgm id="{DA76BB3D-F474-401B-BA04-BA64A8A2549A}"/>
                                            </p:graphic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graphicEl>
                                              <a:dgm id="{4AB956E4-5EA8-4305-9BF9-3C269007622C}"/>
                                            </p:graphicEl>
                                          </p:spTgt>
                                        </p:tgtEl>
                                        <p:attrNameLst>
                                          <p:attrName>style.visibility</p:attrName>
                                        </p:attrNameLst>
                                      </p:cBhvr>
                                      <p:to>
                                        <p:strVal val="visible"/>
                                      </p:to>
                                    </p:set>
                                    <p:animEffect transition="in" filter="fade">
                                      <p:cBhvr>
                                        <p:cTn id="18" dur="2000"/>
                                        <p:tgtEl>
                                          <p:spTgt spid="4">
                                            <p:graphicEl>
                                              <a:dgm id="{4AB956E4-5EA8-4305-9BF9-3C269007622C}"/>
                                            </p:graphic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graphicEl>
                                              <a:dgm id="{9E867241-6E45-44FD-B99E-203E788627EA}"/>
                                            </p:graphicEl>
                                          </p:spTgt>
                                        </p:tgtEl>
                                        <p:attrNameLst>
                                          <p:attrName>style.visibility</p:attrName>
                                        </p:attrNameLst>
                                      </p:cBhvr>
                                      <p:to>
                                        <p:strVal val="visible"/>
                                      </p:to>
                                    </p:set>
                                    <p:animEffect transition="in" filter="fade">
                                      <p:cBhvr>
                                        <p:cTn id="21" dur="2000"/>
                                        <p:tgtEl>
                                          <p:spTgt spid="4">
                                            <p:graphicEl>
                                              <a:dgm id="{9E867241-6E45-44FD-B99E-203E788627EA}"/>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
                                            <p:graphicEl>
                                              <a:dgm id="{2F7C9196-A1C8-4E20-8961-3E5FE05797C3}"/>
                                            </p:graphicEl>
                                          </p:spTgt>
                                        </p:tgtEl>
                                        <p:attrNameLst>
                                          <p:attrName>style.visibility</p:attrName>
                                        </p:attrNameLst>
                                      </p:cBhvr>
                                      <p:to>
                                        <p:strVal val="visible"/>
                                      </p:to>
                                    </p:set>
                                    <p:animEffect transition="in" filter="fade">
                                      <p:cBhvr>
                                        <p:cTn id="26" dur="2000"/>
                                        <p:tgtEl>
                                          <p:spTgt spid="4">
                                            <p:graphicEl>
                                              <a:dgm id="{2F7C9196-A1C8-4E20-8961-3E5FE05797C3}"/>
                                            </p:graphic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
                                            <p:graphicEl>
                                              <a:dgm id="{B3EEA88A-5252-4C01-9488-28CA672B58AB}"/>
                                            </p:graphicEl>
                                          </p:spTgt>
                                        </p:tgtEl>
                                        <p:attrNameLst>
                                          <p:attrName>style.visibility</p:attrName>
                                        </p:attrNameLst>
                                      </p:cBhvr>
                                      <p:to>
                                        <p:strVal val="visible"/>
                                      </p:to>
                                    </p:set>
                                    <p:animEffect transition="in" filter="fade">
                                      <p:cBhvr>
                                        <p:cTn id="29" dur="2000"/>
                                        <p:tgtEl>
                                          <p:spTgt spid="4">
                                            <p:graphicEl>
                                              <a:dgm id="{B3EEA88A-5252-4C01-9488-28CA672B58AB}"/>
                                            </p:graphic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
                                            <p:graphicEl>
                                              <a:dgm id="{DC7CD7CE-744F-4956-9778-2BF47646F478}"/>
                                            </p:graphicEl>
                                          </p:spTgt>
                                        </p:tgtEl>
                                        <p:attrNameLst>
                                          <p:attrName>style.visibility</p:attrName>
                                        </p:attrNameLst>
                                      </p:cBhvr>
                                      <p:to>
                                        <p:strVal val="visible"/>
                                      </p:to>
                                    </p:set>
                                    <p:animEffect transition="in" filter="fade">
                                      <p:cBhvr>
                                        <p:cTn id="32" dur="2000"/>
                                        <p:tgtEl>
                                          <p:spTgt spid="4">
                                            <p:graphicEl>
                                              <a:dgm id="{DC7CD7CE-744F-4956-9778-2BF47646F478}"/>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graphicEl>
                                              <a:dgm id="{0895E984-FCA6-45C7-9F0B-1868D7CEDB0F}"/>
                                            </p:graphicEl>
                                          </p:spTgt>
                                        </p:tgtEl>
                                        <p:attrNameLst>
                                          <p:attrName>style.visibility</p:attrName>
                                        </p:attrNameLst>
                                      </p:cBhvr>
                                      <p:to>
                                        <p:strVal val="visible"/>
                                      </p:to>
                                    </p:set>
                                    <p:animEffect transition="in" filter="fade">
                                      <p:cBhvr>
                                        <p:cTn id="37" dur="2000"/>
                                        <p:tgtEl>
                                          <p:spTgt spid="4">
                                            <p:graphicEl>
                                              <a:dgm id="{0895E984-FCA6-45C7-9F0B-1868D7CEDB0F}"/>
                                            </p:graphic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
                                            <p:graphicEl>
                                              <a:dgm id="{B08F10ED-C599-48B9-80B0-EB29FE978C4C}"/>
                                            </p:graphicEl>
                                          </p:spTgt>
                                        </p:tgtEl>
                                        <p:attrNameLst>
                                          <p:attrName>style.visibility</p:attrName>
                                        </p:attrNameLst>
                                      </p:cBhvr>
                                      <p:to>
                                        <p:strVal val="visible"/>
                                      </p:to>
                                    </p:set>
                                    <p:animEffect transition="in" filter="fade">
                                      <p:cBhvr>
                                        <p:cTn id="40" dur="2000"/>
                                        <p:tgtEl>
                                          <p:spTgt spid="4">
                                            <p:graphicEl>
                                              <a:dgm id="{B08F10ED-C599-48B9-80B0-EB29FE978C4C}"/>
                                            </p:graphic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
                                            <p:graphicEl>
                                              <a:dgm id="{BEEB68FD-511E-4F6C-BD8A-BAA54DEA5DBD}"/>
                                            </p:graphicEl>
                                          </p:spTgt>
                                        </p:tgtEl>
                                        <p:attrNameLst>
                                          <p:attrName>style.visibility</p:attrName>
                                        </p:attrNameLst>
                                      </p:cBhvr>
                                      <p:to>
                                        <p:strVal val="visible"/>
                                      </p:to>
                                    </p:set>
                                    <p:animEffect transition="in" filter="fade">
                                      <p:cBhvr>
                                        <p:cTn id="43" dur="2000"/>
                                        <p:tgtEl>
                                          <p:spTgt spid="4">
                                            <p:graphicEl>
                                              <a:dgm id="{BEEB68FD-511E-4F6C-BD8A-BAA54DEA5DBD}"/>
                                            </p:graphic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4">
                                            <p:graphicEl>
                                              <a:dgm id="{406FA712-4B5E-4121-83EB-DA35CCC9305B}"/>
                                            </p:graphicEl>
                                          </p:spTgt>
                                        </p:tgtEl>
                                        <p:attrNameLst>
                                          <p:attrName>style.visibility</p:attrName>
                                        </p:attrNameLst>
                                      </p:cBhvr>
                                      <p:to>
                                        <p:strVal val="visible"/>
                                      </p:to>
                                    </p:set>
                                    <p:animEffect transition="in" filter="fade">
                                      <p:cBhvr>
                                        <p:cTn id="48" dur="2000"/>
                                        <p:tgtEl>
                                          <p:spTgt spid="4">
                                            <p:graphicEl>
                                              <a:dgm id="{406FA712-4B5E-4121-83EB-DA35CCC9305B}"/>
                                            </p:graphic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
                                            <p:graphicEl>
                                              <a:dgm id="{758AC524-ADCE-4FFC-B57A-053CF7C6C8E6}"/>
                                            </p:graphicEl>
                                          </p:spTgt>
                                        </p:tgtEl>
                                        <p:attrNameLst>
                                          <p:attrName>style.visibility</p:attrName>
                                        </p:attrNameLst>
                                      </p:cBhvr>
                                      <p:to>
                                        <p:strVal val="visible"/>
                                      </p:to>
                                    </p:set>
                                    <p:animEffect transition="in" filter="fade">
                                      <p:cBhvr>
                                        <p:cTn id="51" dur="2000"/>
                                        <p:tgtEl>
                                          <p:spTgt spid="4">
                                            <p:graphicEl>
                                              <a:dgm id="{758AC524-ADCE-4FFC-B57A-053CF7C6C8E6}"/>
                                            </p:graphicEl>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
                                            <p:graphicEl>
                                              <a:dgm id="{BE19E49A-5E83-4C30-B820-E56E20BDD310}"/>
                                            </p:graphicEl>
                                          </p:spTgt>
                                        </p:tgtEl>
                                        <p:attrNameLst>
                                          <p:attrName>style.visibility</p:attrName>
                                        </p:attrNameLst>
                                      </p:cBhvr>
                                      <p:to>
                                        <p:strVal val="visible"/>
                                      </p:to>
                                    </p:set>
                                    <p:animEffect transition="in" filter="fade">
                                      <p:cBhvr>
                                        <p:cTn id="54" dur="2000"/>
                                        <p:tgtEl>
                                          <p:spTgt spid="4">
                                            <p:graphicEl>
                                              <a:dgm id="{BE19E49A-5E83-4C30-B820-E56E20BDD310}"/>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4">
                                            <p:graphicEl>
                                              <a:dgm id="{9C1AF0EE-8511-47B3-9DAB-306F9C131014}"/>
                                            </p:graphicEl>
                                          </p:spTgt>
                                        </p:tgtEl>
                                        <p:attrNameLst>
                                          <p:attrName>style.visibility</p:attrName>
                                        </p:attrNameLst>
                                      </p:cBhvr>
                                      <p:to>
                                        <p:strVal val="visible"/>
                                      </p:to>
                                    </p:set>
                                    <p:animEffect transition="in" filter="fade">
                                      <p:cBhvr>
                                        <p:cTn id="59" dur="2000"/>
                                        <p:tgtEl>
                                          <p:spTgt spid="4">
                                            <p:graphicEl>
                                              <a:dgm id="{9C1AF0EE-8511-47B3-9DAB-306F9C131014}"/>
                                            </p:graphicEl>
                                          </p:spTgt>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4">
                                            <p:graphicEl>
                                              <a:dgm id="{AC9DF168-0CCC-4A92-B42E-71E0B2B3207A}"/>
                                            </p:graphicEl>
                                          </p:spTgt>
                                        </p:tgtEl>
                                        <p:attrNameLst>
                                          <p:attrName>style.visibility</p:attrName>
                                        </p:attrNameLst>
                                      </p:cBhvr>
                                      <p:to>
                                        <p:strVal val="visible"/>
                                      </p:to>
                                    </p:set>
                                    <p:animEffect transition="in" filter="fade">
                                      <p:cBhvr>
                                        <p:cTn id="62" dur="2000"/>
                                        <p:tgtEl>
                                          <p:spTgt spid="4">
                                            <p:graphicEl>
                                              <a:dgm id="{AC9DF168-0CCC-4A92-B42E-71E0B2B3207A}"/>
                                            </p:graphicEl>
                                          </p:spTgt>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
                                            <p:graphicEl>
                                              <a:dgm id="{E10B9123-93F0-4A0C-A534-C3382731E444}"/>
                                            </p:graphicEl>
                                          </p:spTgt>
                                        </p:tgtEl>
                                        <p:attrNameLst>
                                          <p:attrName>style.visibility</p:attrName>
                                        </p:attrNameLst>
                                      </p:cBhvr>
                                      <p:to>
                                        <p:strVal val="visible"/>
                                      </p:to>
                                    </p:set>
                                    <p:animEffect transition="in" filter="fade">
                                      <p:cBhvr>
                                        <p:cTn id="65" dur="2000"/>
                                        <p:tgtEl>
                                          <p:spTgt spid="4">
                                            <p:graphicEl>
                                              <a:dgm id="{E10B9123-93F0-4A0C-A534-C3382731E444}"/>
                                            </p:graphicEl>
                                          </p:spTgt>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4">
                                            <p:graphicEl>
                                              <a:dgm id="{2820331B-62A8-49E8-A765-DEB7372C1B8F}"/>
                                            </p:graphicEl>
                                          </p:spTgt>
                                        </p:tgtEl>
                                        <p:attrNameLst>
                                          <p:attrName>style.visibility</p:attrName>
                                        </p:attrNameLst>
                                      </p:cBhvr>
                                      <p:to>
                                        <p:strVal val="visible"/>
                                      </p:to>
                                    </p:set>
                                    <p:animEffect transition="in" filter="fade">
                                      <p:cBhvr>
                                        <p:cTn id="70" dur="2000"/>
                                        <p:tgtEl>
                                          <p:spTgt spid="4">
                                            <p:graphicEl>
                                              <a:dgm id="{2820331B-62A8-49E8-A765-DEB7372C1B8F}"/>
                                            </p:graphicEl>
                                          </p:spTgt>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
                                            <p:graphicEl>
                                              <a:dgm id="{16F506C5-0E71-40F7-8D44-C8238FEDA30F}"/>
                                            </p:graphicEl>
                                          </p:spTgt>
                                        </p:tgtEl>
                                        <p:attrNameLst>
                                          <p:attrName>style.visibility</p:attrName>
                                        </p:attrNameLst>
                                      </p:cBhvr>
                                      <p:to>
                                        <p:strVal val="visible"/>
                                      </p:to>
                                    </p:set>
                                    <p:animEffect transition="in" filter="fade">
                                      <p:cBhvr>
                                        <p:cTn id="73" dur="2000"/>
                                        <p:tgtEl>
                                          <p:spTgt spid="4">
                                            <p:graphicEl>
                                              <a:dgm id="{16F506C5-0E71-40F7-8D44-C8238FEDA30F}"/>
                                            </p:graphicEl>
                                          </p:spTgt>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
                                            <p:graphicEl>
                                              <a:dgm id="{61D9427E-87D9-45ED-B70E-5CD1B69C8B96}"/>
                                            </p:graphicEl>
                                          </p:spTgt>
                                        </p:tgtEl>
                                        <p:attrNameLst>
                                          <p:attrName>style.visibility</p:attrName>
                                        </p:attrNameLst>
                                      </p:cBhvr>
                                      <p:to>
                                        <p:strVal val="visible"/>
                                      </p:to>
                                    </p:set>
                                    <p:animEffect transition="in" filter="fade">
                                      <p:cBhvr>
                                        <p:cTn id="76" dur="2000"/>
                                        <p:tgtEl>
                                          <p:spTgt spid="4">
                                            <p:graphicEl>
                                              <a:dgm id="{61D9427E-87D9-45ED-B70E-5CD1B69C8B96}"/>
                                            </p:graphicEl>
                                          </p:spTgt>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4">
                                            <p:graphicEl>
                                              <a:dgm id="{8C01867A-3182-4070-91CE-4CBE50DD93E8}"/>
                                            </p:graphicEl>
                                          </p:spTgt>
                                        </p:tgtEl>
                                        <p:attrNameLst>
                                          <p:attrName>style.visibility</p:attrName>
                                        </p:attrNameLst>
                                      </p:cBhvr>
                                      <p:to>
                                        <p:strVal val="visible"/>
                                      </p:to>
                                    </p:set>
                                    <p:animEffect transition="in" filter="fade">
                                      <p:cBhvr>
                                        <p:cTn id="81" dur="2000"/>
                                        <p:tgtEl>
                                          <p:spTgt spid="4">
                                            <p:graphicEl>
                                              <a:dgm id="{8C01867A-3182-4070-91CE-4CBE50DD93E8}"/>
                                            </p:graphicEl>
                                          </p:spTgt>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4">
                                            <p:graphicEl>
                                              <a:dgm id="{C1F29153-95E7-4EB8-8166-3CF620AFBB4B}"/>
                                            </p:graphicEl>
                                          </p:spTgt>
                                        </p:tgtEl>
                                        <p:attrNameLst>
                                          <p:attrName>style.visibility</p:attrName>
                                        </p:attrNameLst>
                                      </p:cBhvr>
                                      <p:to>
                                        <p:strVal val="visible"/>
                                      </p:to>
                                    </p:set>
                                    <p:animEffect transition="in" filter="fade">
                                      <p:cBhvr>
                                        <p:cTn id="84" dur="2000"/>
                                        <p:tgtEl>
                                          <p:spTgt spid="4">
                                            <p:graphicEl>
                                              <a:dgm id="{C1F29153-95E7-4EB8-8166-3CF620AFBB4B}"/>
                                            </p:graphicEl>
                                          </p:spTgt>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4">
                                            <p:graphicEl>
                                              <a:dgm id="{752107E5-8A31-458B-B8EA-2F09B5E84D35}"/>
                                            </p:graphicEl>
                                          </p:spTgt>
                                        </p:tgtEl>
                                        <p:attrNameLst>
                                          <p:attrName>style.visibility</p:attrName>
                                        </p:attrNameLst>
                                      </p:cBhvr>
                                      <p:to>
                                        <p:strVal val="visible"/>
                                      </p:to>
                                    </p:set>
                                    <p:animEffect transition="in" filter="fade">
                                      <p:cBhvr>
                                        <p:cTn id="87" dur="2000"/>
                                        <p:tgtEl>
                                          <p:spTgt spid="4">
                                            <p:graphicEl>
                                              <a:dgm id="{752107E5-8A31-458B-B8EA-2F09B5E84D35}"/>
                                            </p:graphicEl>
                                          </p:spTgt>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4">
                                            <p:graphicEl>
                                              <a:dgm id="{F0028AA4-16DA-4A1E-AED6-C2FF3FFB69E0}"/>
                                            </p:graphicEl>
                                          </p:spTgt>
                                        </p:tgtEl>
                                        <p:attrNameLst>
                                          <p:attrName>style.visibility</p:attrName>
                                        </p:attrNameLst>
                                      </p:cBhvr>
                                      <p:to>
                                        <p:strVal val="visible"/>
                                      </p:to>
                                    </p:set>
                                    <p:animEffect transition="in" filter="fade">
                                      <p:cBhvr>
                                        <p:cTn id="92" dur="2000"/>
                                        <p:tgtEl>
                                          <p:spTgt spid="4">
                                            <p:graphicEl>
                                              <a:dgm id="{F0028AA4-16DA-4A1E-AED6-C2FF3FFB69E0}"/>
                                            </p:graphicEl>
                                          </p:spTgt>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
                                            <p:graphicEl>
                                              <a:dgm id="{291C2E63-9BEF-4537-9299-85F256DDC6F3}"/>
                                            </p:graphicEl>
                                          </p:spTgt>
                                        </p:tgtEl>
                                        <p:attrNameLst>
                                          <p:attrName>style.visibility</p:attrName>
                                        </p:attrNameLst>
                                      </p:cBhvr>
                                      <p:to>
                                        <p:strVal val="visible"/>
                                      </p:to>
                                    </p:set>
                                    <p:animEffect transition="in" filter="fade">
                                      <p:cBhvr>
                                        <p:cTn id="95" dur="2000"/>
                                        <p:tgtEl>
                                          <p:spTgt spid="4">
                                            <p:graphicEl>
                                              <a:dgm id="{291C2E63-9BEF-4537-9299-85F256DDC6F3}"/>
                                            </p:graphicEl>
                                          </p:spTgt>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4">
                                            <p:graphicEl>
                                              <a:dgm id="{E6AFF2F2-982C-4A7B-96DB-E73AC36D1909}"/>
                                            </p:graphicEl>
                                          </p:spTgt>
                                        </p:tgtEl>
                                        <p:attrNameLst>
                                          <p:attrName>style.visibility</p:attrName>
                                        </p:attrNameLst>
                                      </p:cBhvr>
                                      <p:to>
                                        <p:strVal val="visible"/>
                                      </p:to>
                                    </p:set>
                                    <p:animEffect transition="in" filter="fade">
                                      <p:cBhvr>
                                        <p:cTn id="98" dur="2000"/>
                                        <p:tgtEl>
                                          <p:spTgt spid="4">
                                            <p:graphicEl>
                                              <a:dgm id="{E6AFF2F2-982C-4A7B-96DB-E73AC36D1909}"/>
                                            </p:graphicEl>
                                          </p:spTgt>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4">
                                            <p:graphicEl>
                                              <a:dgm id="{412D44F2-A147-4B2C-BCCE-A472FE4C1E38}"/>
                                            </p:graphicEl>
                                          </p:spTgt>
                                        </p:tgtEl>
                                        <p:attrNameLst>
                                          <p:attrName>style.visibility</p:attrName>
                                        </p:attrNameLst>
                                      </p:cBhvr>
                                      <p:to>
                                        <p:strVal val="visible"/>
                                      </p:to>
                                    </p:set>
                                    <p:animEffect transition="in" filter="fade">
                                      <p:cBhvr>
                                        <p:cTn id="103" dur="2000"/>
                                        <p:tgtEl>
                                          <p:spTgt spid="4">
                                            <p:graphicEl>
                                              <a:dgm id="{412D44F2-A147-4B2C-BCCE-A472FE4C1E38}"/>
                                            </p:graphicEl>
                                          </p:spTgt>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4">
                                            <p:graphicEl>
                                              <a:dgm id="{8A993F15-7279-42F4-B156-5A9FD7744BA2}"/>
                                            </p:graphicEl>
                                          </p:spTgt>
                                        </p:tgtEl>
                                        <p:attrNameLst>
                                          <p:attrName>style.visibility</p:attrName>
                                        </p:attrNameLst>
                                      </p:cBhvr>
                                      <p:to>
                                        <p:strVal val="visible"/>
                                      </p:to>
                                    </p:set>
                                    <p:animEffect transition="in" filter="fade">
                                      <p:cBhvr>
                                        <p:cTn id="106" dur="2000"/>
                                        <p:tgtEl>
                                          <p:spTgt spid="4">
                                            <p:graphicEl>
                                              <a:dgm id="{8A993F15-7279-42F4-B156-5A9FD7744BA2}"/>
                                            </p:graphicEl>
                                          </p:spTgt>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4">
                                            <p:graphicEl>
                                              <a:dgm id="{B8B7668C-B6C1-40F1-A557-D84008A4E33E}"/>
                                            </p:graphicEl>
                                          </p:spTgt>
                                        </p:tgtEl>
                                        <p:attrNameLst>
                                          <p:attrName>style.visibility</p:attrName>
                                        </p:attrNameLst>
                                      </p:cBhvr>
                                      <p:to>
                                        <p:strVal val="visible"/>
                                      </p:to>
                                    </p:set>
                                    <p:animEffect transition="in" filter="fade">
                                      <p:cBhvr>
                                        <p:cTn id="109" dur="2000"/>
                                        <p:tgtEl>
                                          <p:spTgt spid="4">
                                            <p:graphicEl>
                                              <a:dgm id="{B8B7668C-B6C1-40F1-A557-D84008A4E33E}"/>
                                            </p:graphicEl>
                                          </p:spTgt>
                                        </p:tgtEl>
                                      </p:cBhvr>
                                    </p:animEffect>
                                  </p:childTnLst>
                                </p:cTn>
                              </p:par>
                            </p:childTnLst>
                          </p:cTn>
                        </p:par>
                      </p:childTnLst>
                    </p:cTn>
                  </p:par>
                  <p:par>
                    <p:cTn id="110" fill="hold">
                      <p:stCondLst>
                        <p:cond delay="indefinite"/>
                      </p:stCondLst>
                      <p:childTnLst>
                        <p:par>
                          <p:cTn id="111" fill="hold">
                            <p:stCondLst>
                              <p:cond delay="0"/>
                            </p:stCondLst>
                            <p:childTnLst>
                              <p:par>
                                <p:cTn id="112" presetID="10" presetClass="entr" presetSubtype="0" fill="hold" grpId="0" nodeType="clickEffect">
                                  <p:stCondLst>
                                    <p:cond delay="0"/>
                                  </p:stCondLst>
                                  <p:childTnLst>
                                    <p:set>
                                      <p:cBhvr>
                                        <p:cTn id="113" dur="1" fill="hold">
                                          <p:stCondLst>
                                            <p:cond delay="0"/>
                                          </p:stCondLst>
                                        </p:cTn>
                                        <p:tgtEl>
                                          <p:spTgt spid="4">
                                            <p:graphicEl>
                                              <a:dgm id="{287F037B-5010-44FA-9A07-83654EFE3703}"/>
                                            </p:graphicEl>
                                          </p:spTgt>
                                        </p:tgtEl>
                                        <p:attrNameLst>
                                          <p:attrName>style.visibility</p:attrName>
                                        </p:attrNameLst>
                                      </p:cBhvr>
                                      <p:to>
                                        <p:strVal val="visible"/>
                                      </p:to>
                                    </p:set>
                                    <p:animEffect transition="in" filter="fade">
                                      <p:cBhvr>
                                        <p:cTn id="114" dur="2000"/>
                                        <p:tgtEl>
                                          <p:spTgt spid="4">
                                            <p:graphicEl>
                                              <a:dgm id="{287F037B-5010-44FA-9A07-83654EFE3703}"/>
                                            </p:graphicEl>
                                          </p:spTgt>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4">
                                            <p:graphicEl>
                                              <a:dgm id="{46AF0401-0A47-407F-B6E1-39A7586FACE7}"/>
                                            </p:graphicEl>
                                          </p:spTgt>
                                        </p:tgtEl>
                                        <p:attrNameLst>
                                          <p:attrName>style.visibility</p:attrName>
                                        </p:attrNameLst>
                                      </p:cBhvr>
                                      <p:to>
                                        <p:strVal val="visible"/>
                                      </p:to>
                                    </p:set>
                                    <p:animEffect transition="in" filter="fade">
                                      <p:cBhvr>
                                        <p:cTn id="117" dur="2000"/>
                                        <p:tgtEl>
                                          <p:spTgt spid="4">
                                            <p:graphicEl>
                                              <a:dgm id="{46AF0401-0A47-407F-B6E1-39A7586FACE7}"/>
                                            </p:graphicEl>
                                          </p:spTgt>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4">
                                            <p:graphicEl>
                                              <a:dgm id="{74F7EDFA-56CA-4097-99D6-204843D46C40}"/>
                                            </p:graphicEl>
                                          </p:spTgt>
                                        </p:tgtEl>
                                        <p:attrNameLst>
                                          <p:attrName>style.visibility</p:attrName>
                                        </p:attrNameLst>
                                      </p:cBhvr>
                                      <p:to>
                                        <p:strVal val="visible"/>
                                      </p:to>
                                    </p:set>
                                    <p:animEffect transition="in" filter="fade">
                                      <p:cBhvr>
                                        <p:cTn id="120" dur="2000"/>
                                        <p:tgtEl>
                                          <p:spTgt spid="4">
                                            <p:graphicEl>
                                              <a:dgm id="{74F7EDFA-56CA-4097-99D6-204843D46C40}"/>
                                            </p:graphicEl>
                                          </p:spTgt>
                                        </p:tgtEl>
                                      </p:cBhvr>
                                    </p:animEffect>
                                  </p:childTnLst>
                                </p:cTn>
                              </p:par>
                            </p:childTnLst>
                          </p:cTn>
                        </p:par>
                      </p:childTnLst>
                    </p:cTn>
                  </p:par>
                  <p:par>
                    <p:cTn id="121" fill="hold">
                      <p:stCondLst>
                        <p:cond delay="indefinite"/>
                      </p:stCondLst>
                      <p:childTnLst>
                        <p:par>
                          <p:cTn id="122" fill="hold">
                            <p:stCondLst>
                              <p:cond delay="0"/>
                            </p:stCondLst>
                            <p:childTnLst>
                              <p:par>
                                <p:cTn id="123" presetID="10" presetClass="entr" presetSubtype="0" fill="hold" grpId="0" nodeType="clickEffect">
                                  <p:stCondLst>
                                    <p:cond delay="0"/>
                                  </p:stCondLst>
                                  <p:childTnLst>
                                    <p:set>
                                      <p:cBhvr>
                                        <p:cTn id="124" dur="1" fill="hold">
                                          <p:stCondLst>
                                            <p:cond delay="0"/>
                                          </p:stCondLst>
                                        </p:cTn>
                                        <p:tgtEl>
                                          <p:spTgt spid="4">
                                            <p:graphicEl>
                                              <a:dgm id="{9622A333-CF58-43D4-A91E-E9567F862711}"/>
                                            </p:graphicEl>
                                          </p:spTgt>
                                        </p:tgtEl>
                                        <p:attrNameLst>
                                          <p:attrName>style.visibility</p:attrName>
                                        </p:attrNameLst>
                                      </p:cBhvr>
                                      <p:to>
                                        <p:strVal val="visible"/>
                                      </p:to>
                                    </p:set>
                                    <p:animEffect transition="in" filter="fade">
                                      <p:cBhvr>
                                        <p:cTn id="125" dur="2000"/>
                                        <p:tgtEl>
                                          <p:spTgt spid="4">
                                            <p:graphicEl>
                                              <a:dgm id="{9622A333-CF58-43D4-A91E-E9567F862711}"/>
                                            </p:graphicEl>
                                          </p:spTgt>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4">
                                            <p:graphicEl>
                                              <a:dgm id="{93CEAE03-B984-4714-9D2A-D9EAAC7242F4}"/>
                                            </p:graphicEl>
                                          </p:spTgt>
                                        </p:tgtEl>
                                        <p:attrNameLst>
                                          <p:attrName>style.visibility</p:attrName>
                                        </p:attrNameLst>
                                      </p:cBhvr>
                                      <p:to>
                                        <p:strVal val="visible"/>
                                      </p:to>
                                    </p:set>
                                    <p:animEffect transition="in" filter="fade">
                                      <p:cBhvr>
                                        <p:cTn id="128" dur="2000"/>
                                        <p:tgtEl>
                                          <p:spTgt spid="4">
                                            <p:graphicEl>
                                              <a:dgm id="{93CEAE03-B984-4714-9D2A-D9EAAC7242F4}"/>
                                            </p:graphicEl>
                                          </p:spTgt>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4">
                                            <p:graphicEl>
                                              <a:dgm id="{94998095-189B-400A-8FBD-3495427A9CD5}"/>
                                            </p:graphicEl>
                                          </p:spTgt>
                                        </p:tgtEl>
                                        <p:attrNameLst>
                                          <p:attrName>style.visibility</p:attrName>
                                        </p:attrNameLst>
                                      </p:cBhvr>
                                      <p:to>
                                        <p:strVal val="visible"/>
                                      </p:to>
                                    </p:set>
                                    <p:animEffect transition="in" filter="fade">
                                      <p:cBhvr>
                                        <p:cTn id="131" dur="2000"/>
                                        <p:tgtEl>
                                          <p:spTgt spid="4">
                                            <p:graphicEl>
                                              <a:dgm id="{94998095-189B-400A-8FBD-3495427A9CD5}"/>
                                            </p:graphicEl>
                                          </p:spTgt>
                                        </p:tgtEl>
                                      </p:cBhvr>
                                    </p:animEffect>
                                  </p:childTnLst>
                                </p:cTn>
                              </p:par>
                            </p:childTnLst>
                          </p:cTn>
                        </p:par>
                      </p:childTnLst>
                    </p:cTn>
                  </p:par>
                  <p:par>
                    <p:cTn id="132" fill="hold">
                      <p:stCondLst>
                        <p:cond delay="indefinite"/>
                      </p:stCondLst>
                      <p:childTnLst>
                        <p:par>
                          <p:cTn id="133" fill="hold">
                            <p:stCondLst>
                              <p:cond delay="0"/>
                            </p:stCondLst>
                            <p:childTnLst>
                              <p:par>
                                <p:cTn id="134" presetID="10" presetClass="entr" presetSubtype="0" fill="hold" grpId="0" nodeType="clickEffect">
                                  <p:stCondLst>
                                    <p:cond delay="0"/>
                                  </p:stCondLst>
                                  <p:childTnLst>
                                    <p:set>
                                      <p:cBhvr>
                                        <p:cTn id="135" dur="1" fill="hold">
                                          <p:stCondLst>
                                            <p:cond delay="0"/>
                                          </p:stCondLst>
                                        </p:cTn>
                                        <p:tgtEl>
                                          <p:spTgt spid="4">
                                            <p:graphicEl>
                                              <a:dgm id="{5B1D8E67-9B8E-4FA4-8A93-86C36508FC02}"/>
                                            </p:graphicEl>
                                          </p:spTgt>
                                        </p:tgtEl>
                                        <p:attrNameLst>
                                          <p:attrName>style.visibility</p:attrName>
                                        </p:attrNameLst>
                                      </p:cBhvr>
                                      <p:to>
                                        <p:strVal val="visible"/>
                                      </p:to>
                                    </p:set>
                                    <p:animEffect transition="in" filter="fade">
                                      <p:cBhvr>
                                        <p:cTn id="136" dur="2000"/>
                                        <p:tgtEl>
                                          <p:spTgt spid="4">
                                            <p:graphicEl>
                                              <a:dgm id="{5B1D8E67-9B8E-4FA4-8A93-86C36508FC02}"/>
                                            </p:graphicEl>
                                          </p:spTgt>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4">
                                            <p:graphicEl>
                                              <a:dgm id="{51653F0B-3DEF-420D-A1AE-AC2A9C4425EE}"/>
                                            </p:graphicEl>
                                          </p:spTgt>
                                        </p:tgtEl>
                                        <p:attrNameLst>
                                          <p:attrName>style.visibility</p:attrName>
                                        </p:attrNameLst>
                                      </p:cBhvr>
                                      <p:to>
                                        <p:strVal val="visible"/>
                                      </p:to>
                                    </p:set>
                                    <p:animEffect transition="in" filter="fade">
                                      <p:cBhvr>
                                        <p:cTn id="139" dur="2000"/>
                                        <p:tgtEl>
                                          <p:spTgt spid="4">
                                            <p:graphicEl>
                                              <a:dgm id="{51653F0B-3DEF-420D-A1AE-AC2A9C4425EE}"/>
                                            </p:graphicEl>
                                          </p:spTgt>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4">
                                            <p:graphicEl>
                                              <a:dgm id="{D4CE4D0C-D30C-46DE-A268-B73465540F7C}"/>
                                            </p:graphicEl>
                                          </p:spTgt>
                                        </p:tgtEl>
                                        <p:attrNameLst>
                                          <p:attrName>style.visibility</p:attrName>
                                        </p:attrNameLst>
                                      </p:cBhvr>
                                      <p:to>
                                        <p:strVal val="visible"/>
                                      </p:to>
                                    </p:set>
                                    <p:animEffect transition="in" filter="fade">
                                      <p:cBhvr>
                                        <p:cTn id="142" dur="2000"/>
                                        <p:tgtEl>
                                          <p:spTgt spid="4">
                                            <p:graphicEl>
                                              <a:dgm id="{D4CE4D0C-D30C-46DE-A268-B73465540F7C}"/>
                                            </p:graphicEl>
                                          </p:spTgt>
                                        </p:tgtEl>
                                      </p:cBhvr>
                                    </p:animEffect>
                                  </p:childTnLst>
                                </p:cTn>
                              </p:par>
                            </p:childTnLst>
                          </p:cTn>
                        </p:par>
                      </p:childTnLst>
                    </p:cTn>
                  </p:par>
                  <p:par>
                    <p:cTn id="143" fill="hold">
                      <p:stCondLst>
                        <p:cond delay="indefinite"/>
                      </p:stCondLst>
                      <p:childTnLst>
                        <p:par>
                          <p:cTn id="144" fill="hold">
                            <p:stCondLst>
                              <p:cond delay="0"/>
                            </p:stCondLst>
                            <p:childTnLst>
                              <p:par>
                                <p:cTn id="145" presetID="10" presetClass="entr" presetSubtype="0" fill="hold" grpId="0" nodeType="clickEffect">
                                  <p:stCondLst>
                                    <p:cond delay="0"/>
                                  </p:stCondLst>
                                  <p:childTnLst>
                                    <p:set>
                                      <p:cBhvr>
                                        <p:cTn id="146" dur="1" fill="hold">
                                          <p:stCondLst>
                                            <p:cond delay="0"/>
                                          </p:stCondLst>
                                        </p:cTn>
                                        <p:tgtEl>
                                          <p:spTgt spid="4">
                                            <p:graphicEl>
                                              <a:dgm id="{4E290544-D847-4623-AAA1-45AE21C44132}"/>
                                            </p:graphicEl>
                                          </p:spTgt>
                                        </p:tgtEl>
                                        <p:attrNameLst>
                                          <p:attrName>style.visibility</p:attrName>
                                        </p:attrNameLst>
                                      </p:cBhvr>
                                      <p:to>
                                        <p:strVal val="visible"/>
                                      </p:to>
                                    </p:set>
                                    <p:animEffect transition="in" filter="fade">
                                      <p:cBhvr>
                                        <p:cTn id="147" dur="2000"/>
                                        <p:tgtEl>
                                          <p:spTgt spid="4">
                                            <p:graphicEl>
                                              <a:dgm id="{4E290544-D847-4623-AAA1-45AE21C44132}"/>
                                            </p:graphicEl>
                                          </p:spTgt>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4">
                                            <p:graphicEl>
                                              <a:dgm id="{EA74B4A6-1965-474D-982F-7C9DA78289E1}"/>
                                            </p:graphicEl>
                                          </p:spTgt>
                                        </p:tgtEl>
                                        <p:attrNameLst>
                                          <p:attrName>style.visibility</p:attrName>
                                        </p:attrNameLst>
                                      </p:cBhvr>
                                      <p:to>
                                        <p:strVal val="visible"/>
                                      </p:to>
                                    </p:set>
                                    <p:animEffect transition="in" filter="fade">
                                      <p:cBhvr>
                                        <p:cTn id="150" dur="2000"/>
                                        <p:tgtEl>
                                          <p:spTgt spid="4">
                                            <p:graphicEl>
                                              <a:dgm id="{EA74B4A6-1965-474D-982F-7C9DA78289E1}"/>
                                            </p:graphicEl>
                                          </p:spTgt>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4">
                                            <p:graphicEl>
                                              <a:dgm id="{D1BD8062-C37F-4577-A451-6EFCB7653A48}"/>
                                            </p:graphicEl>
                                          </p:spTgt>
                                        </p:tgtEl>
                                        <p:attrNameLst>
                                          <p:attrName>style.visibility</p:attrName>
                                        </p:attrNameLst>
                                      </p:cBhvr>
                                      <p:to>
                                        <p:strVal val="visible"/>
                                      </p:to>
                                    </p:set>
                                    <p:animEffect transition="in" filter="fade">
                                      <p:cBhvr>
                                        <p:cTn id="153" dur="2000"/>
                                        <p:tgtEl>
                                          <p:spTgt spid="4">
                                            <p:graphicEl>
                                              <a:dgm id="{D1BD8062-C37F-4577-A451-6EFCB7653A48}"/>
                                            </p:graphicEl>
                                          </p:spTgt>
                                        </p:tgtEl>
                                      </p:cBhvr>
                                    </p:animEffect>
                                  </p:childTnLst>
                                </p:cTn>
                              </p:par>
                            </p:childTnLst>
                          </p:cTn>
                        </p:par>
                      </p:childTnLst>
                    </p:cTn>
                  </p:par>
                  <p:par>
                    <p:cTn id="154" fill="hold">
                      <p:stCondLst>
                        <p:cond delay="indefinite"/>
                      </p:stCondLst>
                      <p:childTnLst>
                        <p:par>
                          <p:cTn id="155" fill="hold">
                            <p:stCondLst>
                              <p:cond delay="0"/>
                            </p:stCondLst>
                            <p:childTnLst>
                              <p:par>
                                <p:cTn id="156" presetID="10" presetClass="entr" presetSubtype="0" fill="hold" grpId="0" nodeType="clickEffect">
                                  <p:stCondLst>
                                    <p:cond delay="0"/>
                                  </p:stCondLst>
                                  <p:childTnLst>
                                    <p:set>
                                      <p:cBhvr>
                                        <p:cTn id="157" dur="1" fill="hold">
                                          <p:stCondLst>
                                            <p:cond delay="0"/>
                                          </p:stCondLst>
                                        </p:cTn>
                                        <p:tgtEl>
                                          <p:spTgt spid="4">
                                            <p:graphicEl>
                                              <a:dgm id="{81536B26-0219-4EAC-BD5A-B7E6CB53334E}"/>
                                            </p:graphicEl>
                                          </p:spTgt>
                                        </p:tgtEl>
                                        <p:attrNameLst>
                                          <p:attrName>style.visibility</p:attrName>
                                        </p:attrNameLst>
                                      </p:cBhvr>
                                      <p:to>
                                        <p:strVal val="visible"/>
                                      </p:to>
                                    </p:set>
                                    <p:animEffect transition="in" filter="fade">
                                      <p:cBhvr>
                                        <p:cTn id="158" dur="2000"/>
                                        <p:tgtEl>
                                          <p:spTgt spid="4">
                                            <p:graphicEl>
                                              <a:dgm id="{81536B26-0219-4EAC-BD5A-B7E6CB53334E}"/>
                                            </p:graphicEl>
                                          </p:spTgt>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4">
                                            <p:graphicEl>
                                              <a:dgm id="{FB5D9215-7C47-4DD3-A607-0454779C93DA}"/>
                                            </p:graphicEl>
                                          </p:spTgt>
                                        </p:tgtEl>
                                        <p:attrNameLst>
                                          <p:attrName>style.visibility</p:attrName>
                                        </p:attrNameLst>
                                      </p:cBhvr>
                                      <p:to>
                                        <p:strVal val="visible"/>
                                      </p:to>
                                    </p:set>
                                    <p:animEffect transition="in" filter="fade">
                                      <p:cBhvr>
                                        <p:cTn id="161" dur="2000"/>
                                        <p:tgtEl>
                                          <p:spTgt spid="4">
                                            <p:graphicEl>
                                              <a:dgm id="{FB5D9215-7C47-4DD3-A607-0454779C93DA}"/>
                                            </p:graphicEl>
                                          </p:spTgt>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4">
                                            <p:graphicEl>
                                              <a:dgm id="{87EB62F1-B503-4789-BB2E-1A7EFEFA0E8B}"/>
                                            </p:graphicEl>
                                          </p:spTgt>
                                        </p:tgtEl>
                                        <p:attrNameLst>
                                          <p:attrName>style.visibility</p:attrName>
                                        </p:attrNameLst>
                                      </p:cBhvr>
                                      <p:to>
                                        <p:strVal val="visible"/>
                                      </p:to>
                                    </p:set>
                                    <p:animEffect transition="in" filter="fade">
                                      <p:cBhvr>
                                        <p:cTn id="164" dur="2000"/>
                                        <p:tgtEl>
                                          <p:spTgt spid="4">
                                            <p:graphicEl>
                                              <a:dgm id="{87EB62F1-B503-4789-BB2E-1A7EFEFA0E8B}"/>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857250" y="301625"/>
            <a:ext cx="7313613" cy="1143000"/>
          </a:xfrm>
        </p:spPr>
        <p:txBody>
          <a:bodyPr/>
          <a:lstStyle/>
          <a:p>
            <a:r>
              <a:rPr lang="en-US" b="1" dirty="0" smtClean="0">
                <a:solidFill>
                  <a:srgbClr val="FF0000"/>
                </a:solidFill>
              </a:rPr>
              <a:t>Descriptive Vs. Analytical</a:t>
            </a:r>
          </a:p>
        </p:txBody>
      </p:sp>
      <p:sp>
        <p:nvSpPr>
          <p:cNvPr id="20483" name="Content Placeholder 2"/>
          <p:cNvSpPr>
            <a:spLocks noGrp="1"/>
          </p:cNvSpPr>
          <p:nvPr>
            <p:ph idx="1"/>
          </p:nvPr>
        </p:nvSpPr>
        <p:spPr>
          <a:xfrm>
            <a:off x="785813" y="1643063"/>
            <a:ext cx="8072437" cy="4298950"/>
          </a:xfrm>
        </p:spPr>
        <p:txBody>
          <a:bodyPr/>
          <a:lstStyle/>
          <a:p>
            <a:pPr algn="just"/>
            <a:r>
              <a:rPr lang="en-US" sz="2800" smtClean="0">
                <a:solidFill>
                  <a:schemeClr val="tx1"/>
                </a:solidFill>
                <a:latin typeface="Times New Roman" pitchFamily="18" charset="0"/>
                <a:cs typeface="Times New Roman" pitchFamily="18" charset="0"/>
              </a:rPr>
              <a:t>A descriptive study is limited to a description of the occurrence of a disease in a population and is often the first step in an epidemiological investigation. Pure descriptive studies make no attempt to analyse the links between exposure and effect.</a:t>
            </a:r>
          </a:p>
          <a:p>
            <a:pPr algn="just"/>
            <a:endParaRPr lang="en-US" sz="2800" smtClean="0">
              <a:solidFill>
                <a:schemeClr val="tx1"/>
              </a:solidFill>
              <a:latin typeface="Times New Roman" pitchFamily="18" charset="0"/>
              <a:cs typeface="Times New Roman" pitchFamily="18" charset="0"/>
            </a:endParaRPr>
          </a:p>
          <a:p>
            <a:pPr algn="just"/>
            <a:r>
              <a:rPr lang="en-US" sz="2800" smtClean="0">
                <a:solidFill>
                  <a:schemeClr val="tx1"/>
                </a:solidFill>
                <a:latin typeface="Times New Roman" pitchFamily="18" charset="0"/>
                <a:cs typeface="Times New Roman" pitchFamily="18" charset="0"/>
              </a:rPr>
              <a:t>An analytical study goes further by analysing relationships between health status and other variables.</a:t>
            </a:r>
          </a:p>
        </p:txBody>
      </p:sp>
      <p:sp>
        <p:nvSpPr>
          <p:cNvPr id="4" name="Date Placeholder 3"/>
          <p:cNvSpPr>
            <a:spLocks noGrp="1"/>
          </p:cNvSpPr>
          <p:nvPr>
            <p:ph type="dt" sz="quarter" idx="10"/>
          </p:nvPr>
        </p:nvSpPr>
        <p:spPr/>
        <p:txBody>
          <a:bodyPr/>
          <a:lstStyle/>
          <a:p>
            <a:pPr>
              <a:defRPr/>
            </a:pPr>
            <a:fld id="{AFD42EB8-BB20-46D4-BC24-B1017B99F9EF}" type="datetime1">
              <a:rPr lang="en-US" smtClean="0"/>
              <a:t>10/19/2016</a:t>
            </a:fld>
            <a:endParaRPr lang="en-US"/>
          </a:p>
        </p:txBody>
      </p:sp>
      <p:sp>
        <p:nvSpPr>
          <p:cNvPr id="5" name="Slide Number Placeholder 4"/>
          <p:cNvSpPr>
            <a:spLocks noGrp="1"/>
          </p:cNvSpPr>
          <p:nvPr>
            <p:ph type="sldNum" sz="quarter" idx="12"/>
          </p:nvPr>
        </p:nvSpPr>
        <p:spPr/>
        <p:txBody>
          <a:bodyPr/>
          <a:lstStyle/>
          <a:p>
            <a:pPr>
              <a:defRPr/>
            </a:pPr>
            <a:fld id="{26F7FBA9-7B33-4D12-8238-7975851368CB}" type="slidenum">
              <a:rPr lang="en-US" smtClean="0"/>
              <a:pPr>
                <a:defRPr/>
              </a:pPr>
              <a:t>4</a:t>
            </a:fld>
            <a:endParaRPr lang="en-US"/>
          </a:p>
        </p:txBody>
      </p:sp>
      <p:sp>
        <p:nvSpPr>
          <p:cNvPr id="2" name="Footer Placeholder 1"/>
          <p:cNvSpPr>
            <a:spLocks noGrp="1"/>
          </p:cNvSpPr>
          <p:nvPr>
            <p:ph type="ftr" sz="quarter" idx="11"/>
          </p:nvPr>
        </p:nvSpPr>
        <p:spPr/>
        <p:txBody>
          <a:bodyPr/>
          <a:lstStyle/>
          <a:p>
            <a:pPr>
              <a:defRPr/>
            </a:pPr>
            <a:r>
              <a:rPr lang="en-US" smtClean="0"/>
              <a:t>Study Types</a:t>
            </a:r>
            <a:endParaRPr lang="en-US"/>
          </a:p>
        </p:txBody>
      </p:sp>
    </p:spTree>
    <p:extLst>
      <p:ext uri="{BB962C8B-B14F-4D97-AF65-F5344CB8AC3E}">
        <p14:creationId xmlns:p14="http://schemas.microsoft.com/office/powerpoint/2010/main" val="225353153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1370013" y="214313"/>
            <a:ext cx="7313612" cy="714375"/>
          </a:xfrm>
        </p:spPr>
        <p:txBody>
          <a:bodyPr/>
          <a:lstStyle/>
          <a:p>
            <a:r>
              <a:rPr lang="en-US" sz="2800" dirty="0" smtClean="0">
                <a:solidFill>
                  <a:srgbClr val="FF0000"/>
                </a:solidFill>
              </a:rPr>
              <a:t>A classic example of Descriptive study</a:t>
            </a:r>
          </a:p>
        </p:txBody>
      </p:sp>
      <p:sp>
        <p:nvSpPr>
          <p:cNvPr id="4" name="Date Placeholder 3"/>
          <p:cNvSpPr>
            <a:spLocks noGrp="1"/>
          </p:cNvSpPr>
          <p:nvPr>
            <p:ph type="dt" sz="quarter" idx="10"/>
          </p:nvPr>
        </p:nvSpPr>
        <p:spPr/>
        <p:txBody>
          <a:bodyPr/>
          <a:lstStyle/>
          <a:p>
            <a:pPr>
              <a:defRPr/>
            </a:pPr>
            <a:fld id="{487217A2-170A-4C91-AE95-DC5BCCD131AD}" type="datetime1">
              <a:rPr lang="en-US" smtClean="0"/>
              <a:t>10/19/2016</a:t>
            </a:fld>
            <a:endParaRPr lang="en-US"/>
          </a:p>
        </p:txBody>
      </p:sp>
      <p:sp>
        <p:nvSpPr>
          <p:cNvPr id="5" name="Slide Number Placeholder 4"/>
          <p:cNvSpPr>
            <a:spLocks noGrp="1"/>
          </p:cNvSpPr>
          <p:nvPr>
            <p:ph type="sldNum" sz="quarter" idx="12"/>
          </p:nvPr>
        </p:nvSpPr>
        <p:spPr/>
        <p:txBody>
          <a:bodyPr/>
          <a:lstStyle/>
          <a:p>
            <a:pPr>
              <a:defRPr/>
            </a:pPr>
            <a:fld id="{8C93C5F7-C2CA-416F-954A-8C02D406AFFF}" type="slidenum">
              <a:rPr lang="en-US" smtClean="0"/>
              <a:pPr>
                <a:defRPr/>
              </a:pPr>
              <a:t>5</a:t>
            </a:fld>
            <a:endParaRPr lang="en-US"/>
          </a:p>
        </p:txBody>
      </p:sp>
      <p:pic>
        <p:nvPicPr>
          <p:cNvPr id="21509"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071688" y="1571625"/>
            <a:ext cx="5373687" cy="4935538"/>
          </a:xfrm>
          <a:noFill/>
        </p:spPr>
      </p:pic>
      <p:sp>
        <p:nvSpPr>
          <p:cNvPr id="2" name="Footer Placeholder 1"/>
          <p:cNvSpPr>
            <a:spLocks noGrp="1"/>
          </p:cNvSpPr>
          <p:nvPr>
            <p:ph type="ftr" sz="quarter" idx="11"/>
          </p:nvPr>
        </p:nvSpPr>
        <p:spPr/>
        <p:txBody>
          <a:bodyPr/>
          <a:lstStyle/>
          <a:p>
            <a:pPr>
              <a:defRPr/>
            </a:pPr>
            <a:r>
              <a:rPr lang="en-US" smtClean="0"/>
              <a:t>Study Types</a:t>
            </a:r>
            <a:endParaRPr lang="en-US"/>
          </a:p>
        </p:txBody>
      </p:sp>
    </p:spTree>
    <p:extLst>
      <p:ext uri="{BB962C8B-B14F-4D97-AF65-F5344CB8AC3E}">
        <p14:creationId xmlns:p14="http://schemas.microsoft.com/office/powerpoint/2010/main" val="154294639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ate Placeholder 1"/>
          <p:cNvSpPr>
            <a:spLocks noGrp="1"/>
          </p:cNvSpPr>
          <p:nvPr>
            <p:ph type="dt" sz="quarter" idx="10"/>
          </p:nvPr>
        </p:nvSpPr>
        <p:spPr/>
        <p:txBody>
          <a:bodyPr/>
          <a:lstStyle/>
          <a:p>
            <a:pPr>
              <a:defRPr/>
            </a:pPr>
            <a:fld id="{D930B5FF-9D95-4621-AFBD-790F4BC77C75}" type="datetime1">
              <a:rPr lang="en-US" smtClean="0"/>
              <a:t>10/19/2016</a:t>
            </a:fld>
            <a:endParaRPr lang="en-US"/>
          </a:p>
        </p:txBody>
      </p:sp>
      <p:sp>
        <p:nvSpPr>
          <p:cNvPr id="3" name="Slide Number Placeholder 2"/>
          <p:cNvSpPr>
            <a:spLocks noGrp="1"/>
          </p:cNvSpPr>
          <p:nvPr>
            <p:ph type="sldNum" sz="quarter" idx="12"/>
          </p:nvPr>
        </p:nvSpPr>
        <p:spPr/>
        <p:txBody>
          <a:bodyPr/>
          <a:lstStyle/>
          <a:p>
            <a:pPr>
              <a:defRPr/>
            </a:pPr>
            <a:fld id="{1FD022A6-0090-43C3-88F3-961720FE7FBA}" type="slidenum">
              <a:rPr lang="en-US" smtClean="0"/>
              <a:pPr>
                <a:defRPr/>
              </a:pPr>
              <a:t>6</a:t>
            </a:fld>
            <a:endParaRPr lang="en-US"/>
          </a:p>
        </p:txBody>
      </p:sp>
      <p:graphicFrame>
        <p:nvGraphicFramePr>
          <p:cNvPr id="4" name="Diagram 3"/>
          <p:cNvGraphicFramePr/>
          <p:nvPr/>
        </p:nvGraphicFramePr>
        <p:xfrm>
          <a:off x="571472" y="500042"/>
          <a:ext cx="7786742" cy="55721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Footer Placeholder 4"/>
          <p:cNvSpPr>
            <a:spLocks noGrp="1"/>
          </p:cNvSpPr>
          <p:nvPr>
            <p:ph type="ftr" sz="quarter" idx="11"/>
          </p:nvPr>
        </p:nvSpPr>
        <p:spPr/>
        <p:txBody>
          <a:bodyPr/>
          <a:lstStyle/>
          <a:p>
            <a:pPr>
              <a:defRPr/>
            </a:pPr>
            <a:r>
              <a:rPr lang="en-US" smtClean="0"/>
              <a:t>Study Types</a:t>
            </a:r>
            <a:endParaRPr lang="en-US"/>
          </a:p>
        </p:txBody>
      </p:sp>
    </p:spTree>
    <p:extLst>
      <p:ext uri="{BB962C8B-B14F-4D97-AF65-F5344CB8AC3E}">
        <p14:creationId xmlns:p14="http://schemas.microsoft.com/office/powerpoint/2010/main" val="3558321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graphicEl>
                                              <a:dgm id="{A5674075-B84C-4C72-B435-8870F1C82DAE}"/>
                                            </p:graphicEl>
                                          </p:spTgt>
                                        </p:tgtEl>
                                        <p:attrNameLst>
                                          <p:attrName>style.visibility</p:attrName>
                                        </p:attrNameLst>
                                      </p:cBhvr>
                                      <p:to>
                                        <p:strVal val="visible"/>
                                      </p:to>
                                    </p:set>
                                    <p:animEffect transition="in" filter="fade">
                                      <p:cBhvr>
                                        <p:cTn id="7" dur="2000"/>
                                        <p:tgtEl>
                                          <p:spTgt spid="4">
                                            <p:graphicEl>
                                              <a:dgm id="{A5674075-B84C-4C72-B435-8870F1C82DAE}"/>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graphicEl>
                                              <a:dgm id="{8B2397C6-101A-404B-B9E2-1D2D0636DA88}"/>
                                            </p:graphicEl>
                                          </p:spTgt>
                                        </p:tgtEl>
                                        <p:attrNameLst>
                                          <p:attrName>style.visibility</p:attrName>
                                        </p:attrNameLst>
                                      </p:cBhvr>
                                      <p:to>
                                        <p:strVal val="visible"/>
                                      </p:to>
                                    </p:set>
                                    <p:animEffect transition="in" filter="fade">
                                      <p:cBhvr>
                                        <p:cTn id="10" dur="2000"/>
                                        <p:tgtEl>
                                          <p:spTgt spid="4">
                                            <p:graphicEl>
                                              <a:dgm id="{8B2397C6-101A-404B-B9E2-1D2D0636DA88}"/>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graphicEl>
                                              <a:dgm id="{DA76BB3D-F474-401B-BA04-BA64A8A2549A}"/>
                                            </p:graphicEl>
                                          </p:spTgt>
                                        </p:tgtEl>
                                        <p:attrNameLst>
                                          <p:attrName>style.visibility</p:attrName>
                                        </p:attrNameLst>
                                      </p:cBhvr>
                                      <p:to>
                                        <p:strVal val="visible"/>
                                      </p:to>
                                    </p:set>
                                    <p:animEffect transition="in" filter="fade">
                                      <p:cBhvr>
                                        <p:cTn id="15" dur="2000"/>
                                        <p:tgtEl>
                                          <p:spTgt spid="4">
                                            <p:graphicEl>
                                              <a:dgm id="{DA76BB3D-F474-401B-BA04-BA64A8A2549A}"/>
                                            </p:graphic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4">
                                            <p:graphicEl>
                                              <a:dgm id="{4AB956E4-5EA8-4305-9BF9-3C269007622C}"/>
                                            </p:graphicEl>
                                          </p:spTgt>
                                        </p:tgtEl>
                                        <p:attrNameLst>
                                          <p:attrName>style.visibility</p:attrName>
                                        </p:attrNameLst>
                                      </p:cBhvr>
                                      <p:to>
                                        <p:strVal val="visible"/>
                                      </p:to>
                                    </p:set>
                                    <p:animEffect transition="in" filter="fade">
                                      <p:cBhvr>
                                        <p:cTn id="18" dur="2000"/>
                                        <p:tgtEl>
                                          <p:spTgt spid="4">
                                            <p:graphicEl>
                                              <a:dgm id="{4AB956E4-5EA8-4305-9BF9-3C269007622C}"/>
                                            </p:graphic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graphicEl>
                                              <a:dgm id="{9E867241-6E45-44FD-B99E-203E788627EA}"/>
                                            </p:graphicEl>
                                          </p:spTgt>
                                        </p:tgtEl>
                                        <p:attrNameLst>
                                          <p:attrName>style.visibility</p:attrName>
                                        </p:attrNameLst>
                                      </p:cBhvr>
                                      <p:to>
                                        <p:strVal val="visible"/>
                                      </p:to>
                                    </p:set>
                                    <p:animEffect transition="in" filter="fade">
                                      <p:cBhvr>
                                        <p:cTn id="21" dur="2000"/>
                                        <p:tgtEl>
                                          <p:spTgt spid="4">
                                            <p:graphicEl>
                                              <a:dgm id="{9E867241-6E45-44FD-B99E-203E788627EA}"/>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
                                            <p:graphicEl>
                                              <a:dgm id="{2F7C9196-A1C8-4E20-8961-3E5FE05797C3}"/>
                                            </p:graphicEl>
                                          </p:spTgt>
                                        </p:tgtEl>
                                        <p:attrNameLst>
                                          <p:attrName>style.visibility</p:attrName>
                                        </p:attrNameLst>
                                      </p:cBhvr>
                                      <p:to>
                                        <p:strVal val="visible"/>
                                      </p:to>
                                    </p:set>
                                    <p:animEffect transition="in" filter="fade">
                                      <p:cBhvr>
                                        <p:cTn id="26" dur="2000"/>
                                        <p:tgtEl>
                                          <p:spTgt spid="4">
                                            <p:graphicEl>
                                              <a:dgm id="{2F7C9196-A1C8-4E20-8961-3E5FE05797C3}"/>
                                            </p:graphic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4">
                                            <p:graphicEl>
                                              <a:dgm id="{B3EEA88A-5252-4C01-9488-28CA672B58AB}"/>
                                            </p:graphicEl>
                                          </p:spTgt>
                                        </p:tgtEl>
                                        <p:attrNameLst>
                                          <p:attrName>style.visibility</p:attrName>
                                        </p:attrNameLst>
                                      </p:cBhvr>
                                      <p:to>
                                        <p:strVal val="visible"/>
                                      </p:to>
                                    </p:set>
                                    <p:animEffect transition="in" filter="fade">
                                      <p:cBhvr>
                                        <p:cTn id="29" dur="2000"/>
                                        <p:tgtEl>
                                          <p:spTgt spid="4">
                                            <p:graphicEl>
                                              <a:dgm id="{B3EEA88A-5252-4C01-9488-28CA672B58AB}"/>
                                            </p:graphic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4">
                                            <p:graphicEl>
                                              <a:dgm id="{DC7CD7CE-744F-4956-9778-2BF47646F478}"/>
                                            </p:graphicEl>
                                          </p:spTgt>
                                        </p:tgtEl>
                                        <p:attrNameLst>
                                          <p:attrName>style.visibility</p:attrName>
                                        </p:attrNameLst>
                                      </p:cBhvr>
                                      <p:to>
                                        <p:strVal val="visible"/>
                                      </p:to>
                                    </p:set>
                                    <p:animEffect transition="in" filter="fade">
                                      <p:cBhvr>
                                        <p:cTn id="32" dur="2000"/>
                                        <p:tgtEl>
                                          <p:spTgt spid="4">
                                            <p:graphicEl>
                                              <a:dgm id="{DC7CD7CE-744F-4956-9778-2BF47646F478}"/>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
                                            <p:graphicEl>
                                              <a:dgm id="{0895E984-FCA6-45C7-9F0B-1868D7CEDB0F}"/>
                                            </p:graphicEl>
                                          </p:spTgt>
                                        </p:tgtEl>
                                        <p:attrNameLst>
                                          <p:attrName>style.visibility</p:attrName>
                                        </p:attrNameLst>
                                      </p:cBhvr>
                                      <p:to>
                                        <p:strVal val="visible"/>
                                      </p:to>
                                    </p:set>
                                    <p:animEffect transition="in" filter="fade">
                                      <p:cBhvr>
                                        <p:cTn id="37" dur="2000"/>
                                        <p:tgtEl>
                                          <p:spTgt spid="4">
                                            <p:graphicEl>
                                              <a:dgm id="{0895E984-FCA6-45C7-9F0B-1868D7CEDB0F}"/>
                                            </p:graphic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4">
                                            <p:graphicEl>
                                              <a:dgm id="{B08F10ED-C599-48B9-80B0-EB29FE978C4C}"/>
                                            </p:graphicEl>
                                          </p:spTgt>
                                        </p:tgtEl>
                                        <p:attrNameLst>
                                          <p:attrName>style.visibility</p:attrName>
                                        </p:attrNameLst>
                                      </p:cBhvr>
                                      <p:to>
                                        <p:strVal val="visible"/>
                                      </p:to>
                                    </p:set>
                                    <p:animEffect transition="in" filter="fade">
                                      <p:cBhvr>
                                        <p:cTn id="40" dur="2000"/>
                                        <p:tgtEl>
                                          <p:spTgt spid="4">
                                            <p:graphicEl>
                                              <a:dgm id="{B08F10ED-C599-48B9-80B0-EB29FE978C4C}"/>
                                            </p:graphic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4">
                                            <p:graphicEl>
                                              <a:dgm id="{BEEB68FD-511E-4F6C-BD8A-BAA54DEA5DBD}"/>
                                            </p:graphicEl>
                                          </p:spTgt>
                                        </p:tgtEl>
                                        <p:attrNameLst>
                                          <p:attrName>style.visibility</p:attrName>
                                        </p:attrNameLst>
                                      </p:cBhvr>
                                      <p:to>
                                        <p:strVal val="visible"/>
                                      </p:to>
                                    </p:set>
                                    <p:animEffect transition="in" filter="fade">
                                      <p:cBhvr>
                                        <p:cTn id="43" dur="2000"/>
                                        <p:tgtEl>
                                          <p:spTgt spid="4">
                                            <p:graphicEl>
                                              <a:dgm id="{BEEB68FD-511E-4F6C-BD8A-BAA54DEA5DBD}"/>
                                            </p:graphic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4">
                                            <p:graphicEl>
                                              <a:dgm id="{406FA712-4B5E-4121-83EB-DA35CCC9305B}"/>
                                            </p:graphicEl>
                                          </p:spTgt>
                                        </p:tgtEl>
                                        <p:attrNameLst>
                                          <p:attrName>style.visibility</p:attrName>
                                        </p:attrNameLst>
                                      </p:cBhvr>
                                      <p:to>
                                        <p:strVal val="visible"/>
                                      </p:to>
                                    </p:set>
                                    <p:animEffect transition="in" filter="fade">
                                      <p:cBhvr>
                                        <p:cTn id="48" dur="2000"/>
                                        <p:tgtEl>
                                          <p:spTgt spid="4">
                                            <p:graphicEl>
                                              <a:dgm id="{406FA712-4B5E-4121-83EB-DA35CCC9305B}"/>
                                            </p:graphic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4">
                                            <p:graphicEl>
                                              <a:dgm id="{758AC524-ADCE-4FFC-B57A-053CF7C6C8E6}"/>
                                            </p:graphicEl>
                                          </p:spTgt>
                                        </p:tgtEl>
                                        <p:attrNameLst>
                                          <p:attrName>style.visibility</p:attrName>
                                        </p:attrNameLst>
                                      </p:cBhvr>
                                      <p:to>
                                        <p:strVal val="visible"/>
                                      </p:to>
                                    </p:set>
                                    <p:animEffect transition="in" filter="fade">
                                      <p:cBhvr>
                                        <p:cTn id="51" dur="2000"/>
                                        <p:tgtEl>
                                          <p:spTgt spid="4">
                                            <p:graphicEl>
                                              <a:dgm id="{758AC524-ADCE-4FFC-B57A-053CF7C6C8E6}"/>
                                            </p:graphicEl>
                                          </p:spTgt>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
                                            <p:graphicEl>
                                              <a:dgm id="{BE19E49A-5E83-4C30-B820-E56E20BDD310}"/>
                                            </p:graphicEl>
                                          </p:spTgt>
                                        </p:tgtEl>
                                        <p:attrNameLst>
                                          <p:attrName>style.visibility</p:attrName>
                                        </p:attrNameLst>
                                      </p:cBhvr>
                                      <p:to>
                                        <p:strVal val="visible"/>
                                      </p:to>
                                    </p:set>
                                    <p:animEffect transition="in" filter="fade">
                                      <p:cBhvr>
                                        <p:cTn id="54" dur="2000"/>
                                        <p:tgtEl>
                                          <p:spTgt spid="4">
                                            <p:graphicEl>
                                              <a:dgm id="{BE19E49A-5E83-4C30-B820-E56E20BDD310}"/>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4">
                                            <p:graphicEl>
                                              <a:dgm id="{9C1AF0EE-8511-47B3-9DAB-306F9C131014}"/>
                                            </p:graphicEl>
                                          </p:spTgt>
                                        </p:tgtEl>
                                        <p:attrNameLst>
                                          <p:attrName>style.visibility</p:attrName>
                                        </p:attrNameLst>
                                      </p:cBhvr>
                                      <p:to>
                                        <p:strVal val="visible"/>
                                      </p:to>
                                    </p:set>
                                    <p:animEffect transition="in" filter="fade">
                                      <p:cBhvr>
                                        <p:cTn id="59" dur="2000"/>
                                        <p:tgtEl>
                                          <p:spTgt spid="4">
                                            <p:graphicEl>
                                              <a:dgm id="{9C1AF0EE-8511-47B3-9DAB-306F9C131014}"/>
                                            </p:graphicEl>
                                          </p:spTgt>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4">
                                            <p:graphicEl>
                                              <a:dgm id="{AC9DF168-0CCC-4A92-B42E-71E0B2B3207A}"/>
                                            </p:graphicEl>
                                          </p:spTgt>
                                        </p:tgtEl>
                                        <p:attrNameLst>
                                          <p:attrName>style.visibility</p:attrName>
                                        </p:attrNameLst>
                                      </p:cBhvr>
                                      <p:to>
                                        <p:strVal val="visible"/>
                                      </p:to>
                                    </p:set>
                                    <p:animEffect transition="in" filter="fade">
                                      <p:cBhvr>
                                        <p:cTn id="62" dur="2000"/>
                                        <p:tgtEl>
                                          <p:spTgt spid="4">
                                            <p:graphicEl>
                                              <a:dgm id="{AC9DF168-0CCC-4A92-B42E-71E0B2B3207A}"/>
                                            </p:graphicEl>
                                          </p:spTgt>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
                                            <p:graphicEl>
                                              <a:dgm id="{E10B9123-93F0-4A0C-A534-C3382731E444}"/>
                                            </p:graphicEl>
                                          </p:spTgt>
                                        </p:tgtEl>
                                        <p:attrNameLst>
                                          <p:attrName>style.visibility</p:attrName>
                                        </p:attrNameLst>
                                      </p:cBhvr>
                                      <p:to>
                                        <p:strVal val="visible"/>
                                      </p:to>
                                    </p:set>
                                    <p:animEffect transition="in" filter="fade">
                                      <p:cBhvr>
                                        <p:cTn id="65" dur="2000"/>
                                        <p:tgtEl>
                                          <p:spTgt spid="4">
                                            <p:graphicEl>
                                              <a:dgm id="{E10B9123-93F0-4A0C-A534-C3382731E444}"/>
                                            </p:graphicEl>
                                          </p:spTgt>
                                        </p:tgtEl>
                                      </p:cBhvr>
                                    </p:animEffect>
                                  </p:childTnLst>
                                </p:cTn>
                              </p:par>
                            </p:childTnLst>
                          </p:cTn>
                        </p:par>
                      </p:childTnLst>
                    </p:cTn>
                  </p:par>
                  <p:par>
                    <p:cTn id="66" fill="hold">
                      <p:stCondLst>
                        <p:cond delay="indefinite"/>
                      </p:stCondLst>
                      <p:childTnLst>
                        <p:par>
                          <p:cTn id="67" fill="hold">
                            <p:stCondLst>
                              <p:cond delay="0"/>
                            </p:stCondLst>
                            <p:childTnLst>
                              <p:par>
                                <p:cTn id="68" presetID="10" presetClass="entr" presetSubtype="0" fill="hold" grpId="0" nodeType="clickEffect">
                                  <p:stCondLst>
                                    <p:cond delay="0"/>
                                  </p:stCondLst>
                                  <p:childTnLst>
                                    <p:set>
                                      <p:cBhvr>
                                        <p:cTn id="69" dur="1" fill="hold">
                                          <p:stCondLst>
                                            <p:cond delay="0"/>
                                          </p:stCondLst>
                                        </p:cTn>
                                        <p:tgtEl>
                                          <p:spTgt spid="4">
                                            <p:graphicEl>
                                              <a:dgm id="{2820331B-62A8-49E8-A765-DEB7372C1B8F}"/>
                                            </p:graphicEl>
                                          </p:spTgt>
                                        </p:tgtEl>
                                        <p:attrNameLst>
                                          <p:attrName>style.visibility</p:attrName>
                                        </p:attrNameLst>
                                      </p:cBhvr>
                                      <p:to>
                                        <p:strVal val="visible"/>
                                      </p:to>
                                    </p:set>
                                    <p:animEffect transition="in" filter="fade">
                                      <p:cBhvr>
                                        <p:cTn id="70" dur="2000"/>
                                        <p:tgtEl>
                                          <p:spTgt spid="4">
                                            <p:graphicEl>
                                              <a:dgm id="{2820331B-62A8-49E8-A765-DEB7372C1B8F}"/>
                                            </p:graphicEl>
                                          </p:spTgt>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4">
                                            <p:graphicEl>
                                              <a:dgm id="{16F506C5-0E71-40F7-8D44-C8238FEDA30F}"/>
                                            </p:graphicEl>
                                          </p:spTgt>
                                        </p:tgtEl>
                                        <p:attrNameLst>
                                          <p:attrName>style.visibility</p:attrName>
                                        </p:attrNameLst>
                                      </p:cBhvr>
                                      <p:to>
                                        <p:strVal val="visible"/>
                                      </p:to>
                                    </p:set>
                                    <p:animEffect transition="in" filter="fade">
                                      <p:cBhvr>
                                        <p:cTn id="73" dur="2000"/>
                                        <p:tgtEl>
                                          <p:spTgt spid="4">
                                            <p:graphicEl>
                                              <a:dgm id="{16F506C5-0E71-40F7-8D44-C8238FEDA30F}"/>
                                            </p:graphicEl>
                                          </p:spTgt>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4">
                                            <p:graphicEl>
                                              <a:dgm id="{61D9427E-87D9-45ED-B70E-5CD1B69C8B96}"/>
                                            </p:graphicEl>
                                          </p:spTgt>
                                        </p:tgtEl>
                                        <p:attrNameLst>
                                          <p:attrName>style.visibility</p:attrName>
                                        </p:attrNameLst>
                                      </p:cBhvr>
                                      <p:to>
                                        <p:strVal val="visible"/>
                                      </p:to>
                                    </p:set>
                                    <p:animEffect transition="in" filter="fade">
                                      <p:cBhvr>
                                        <p:cTn id="76" dur="2000"/>
                                        <p:tgtEl>
                                          <p:spTgt spid="4">
                                            <p:graphicEl>
                                              <a:dgm id="{61D9427E-87D9-45ED-B70E-5CD1B69C8B96}"/>
                                            </p:graphicEl>
                                          </p:spTgt>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4">
                                            <p:graphicEl>
                                              <a:dgm id="{8C01867A-3182-4070-91CE-4CBE50DD93E8}"/>
                                            </p:graphicEl>
                                          </p:spTgt>
                                        </p:tgtEl>
                                        <p:attrNameLst>
                                          <p:attrName>style.visibility</p:attrName>
                                        </p:attrNameLst>
                                      </p:cBhvr>
                                      <p:to>
                                        <p:strVal val="visible"/>
                                      </p:to>
                                    </p:set>
                                    <p:animEffect transition="in" filter="fade">
                                      <p:cBhvr>
                                        <p:cTn id="81" dur="2000"/>
                                        <p:tgtEl>
                                          <p:spTgt spid="4">
                                            <p:graphicEl>
                                              <a:dgm id="{8C01867A-3182-4070-91CE-4CBE50DD93E8}"/>
                                            </p:graphicEl>
                                          </p:spTgt>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4">
                                            <p:graphicEl>
                                              <a:dgm id="{C1F29153-95E7-4EB8-8166-3CF620AFBB4B}"/>
                                            </p:graphicEl>
                                          </p:spTgt>
                                        </p:tgtEl>
                                        <p:attrNameLst>
                                          <p:attrName>style.visibility</p:attrName>
                                        </p:attrNameLst>
                                      </p:cBhvr>
                                      <p:to>
                                        <p:strVal val="visible"/>
                                      </p:to>
                                    </p:set>
                                    <p:animEffect transition="in" filter="fade">
                                      <p:cBhvr>
                                        <p:cTn id="84" dur="2000"/>
                                        <p:tgtEl>
                                          <p:spTgt spid="4">
                                            <p:graphicEl>
                                              <a:dgm id="{C1F29153-95E7-4EB8-8166-3CF620AFBB4B}"/>
                                            </p:graphicEl>
                                          </p:spTgt>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4">
                                            <p:graphicEl>
                                              <a:dgm id="{752107E5-8A31-458B-B8EA-2F09B5E84D35}"/>
                                            </p:graphicEl>
                                          </p:spTgt>
                                        </p:tgtEl>
                                        <p:attrNameLst>
                                          <p:attrName>style.visibility</p:attrName>
                                        </p:attrNameLst>
                                      </p:cBhvr>
                                      <p:to>
                                        <p:strVal val="visible"/>
                                      </p:to>
                                    </p:set>
                                    <p:animEffect transition="in" filter="fade">
                                      <p:cBhvr>
                                        <p:cTn id="87" dur="2000"/>
                                        <p:tgtEl>
                                          <p:spTgt spid="4">
                                            <p:graphicEl>
                                              <a:dgm id="{752107E5-8A31-458B-B8EA-2F09B5E84D35}"/>
                                            </p:graphicEl>
                                          </p:spTgt>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4">
                                            <p:graphicEl>
                                              <a:dgm id="{F0028AA4-16DA-4A1E-AED6-C2FF3FFB69E0}"/>
                                            </p:graphicEl>
                                          </p:spTgt>
                                        </p:tgtEl>
                                        <p:attrNameLst>
                                          <p:attrName>style.visibility</p:attrName>
                                        </p:attrNameLst>
                                      </p:cBhvr>
                                      <p:to>
                                        <p:strVal val="visible"/>
                                      </p:to>
                                    </p:set>
                                    <p:animEffect transition="in" filter="fade">
                                      <p:cBhvr>
                                        <p:cTn id="92" dur="2000"/>
                                        <p:tgtEl>
                                          <p:spTgt spid="4">
                                            <p:graphicEl>
                                              <a:dgm id="{F0028AA4-16DA-4A1E-AED6-C2FF3FFB69E0}"/>
                                            </p:graphicEl>
                                          </p:spTgt>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4">
                                            <p:graphicEl>
                                              <a:dgm id="{291C2E63-9BEF-4537-9299-85F256DDC6F3}"/>
                                            </p:graphicEl>
                                          </p:spTgt>
                                        </p:tgtEl>
                                        <p:attrNameLst>
                                          <p:attrName>style.visibility</p:attrName>
                                        </p:attrNameLst>
                                      </p:cBhvr>
                                      <p:to>
                                        <p:strVal val="visible"/>
                                      </p:to>
                                    </p:set>
                                    <p:animEffect transition="in" filter="fade">
                                      <p:cBhvr>
                                        <p:cTn id="95" dur="2000"/>
                                        <p:tgtEl>
                                          <p:spTgt spid="4">
                                            <p:graphicEl>
                                              <a:dgm id="{291C2E63-9BEF-4537-9299-85F256DDC6F3}"/>
                                            </p:graphicEl>
                                          </p:spTgt>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4">
                                            <p:graphicEl>
                                              <a:dgm id="{E6AFF2F2-982C-4A7B-96DB-E73AC36D1909}"/>
                                            </p:graphicEl>
                                          </p:spTgt>
                                        </p:tgtEl>
                                        <p:attrNameLst>
                                          <p:attrName>style.visibility</p:attrName>
                                        </p:attrNameLst>
                                      </p:cBhvr>
                                      <p:to>
                                        <p:strVal val="visible"/>
                                      </p:to>
                                    </p:set>
                                    <p:animEffect transition="in" filter="fade">
                                      <p:cBhvr>
                                        <p:cTn id="98" dur="2000"/>
                                        <p:tgtEl>
                                          <p:spTgt spid="4">
                                            <p:graphicEl>
                                              <a:dgm id="{E6AFF2F2-982C-4A7B-96DB-E73AC36D1909}"/>
                                            </p:graphicEl>
                                          </p:spTgt>
                                        </p:tgtEl>
                                      </p:cBhvr>
                                    </p:animEffect>
                                  </p:childTnLst>
                                </p:cTn>
                              </p:par>
                            </p:childTnLst>
                          </p:cTn>
                        </p:par>
                      </p:childTnLst>
                    </p:cTn>
                  </p:par>
                  <p:par>
                    <p:cTn id="99" fill="hold">
                      <p:stCondLst>
                        <p:cond delay="indefinite"/>
                      </p:stCondLst>
                      <p:childTnLst>
                        <p:par>
                          <p:cTn id="100" fill="hold">
                            <p:stCondLst>
                              <p:cond delay="0"/>
                            </p:stCondLst>
                            <p:childTnLst>
                              <p:par>
                                <p:cTn id="101" presetID="10" presetClass="entr" presetSubtype="0" fill="hold" grpId="0" nodeType="clickEffect">
                                  <p:stCondLst>
                                    <p:cond delay="0"/>
                                  </p:stCondLst>
                                  <p:childTnLst>
                                    <p:set>
                                      <p:cBhvr>
                                        <p:cTn id="102" dur="1" fill="hold">
                                          <p:stCondLst>
                                            <p:cond delay="0"/>
                                          </p:stCondLst>
                                        </p:cTn>
                                        <p:tgtEl>
                                          <p:spTgt spid="4">
                                            <p:graphicEl>
                                              <a:dgm id="{412D44F2-A147-4B2C-BCCE-A472FE4C1E38}"/>
                                            </p:graphicEl>
                                          </p:spTgt>
                                        </p:tgtEl>
                                        <p:attrNameLst>
                                          <p:attrName>style.visibility</p:attrName>
                                        </p:attrNameLst>
                                      </p:cBhvr>
                                      <p:to>
                                        <p:strVal val="visible"/>
                                      </p:to>
                                    </p:set>
                                    <p:animEffect transition="in" filter="fade">
                                      <p:cBhvr>
                                        <p:cTn id="103" dur="2000"/>
                                        <p:tgtEl>
                                          <p:spTgt spid="4">
                                            <p:graphicEl>
                                              <a:dgm id="{412D44F2-A147-4B2C-BCCE-A472FE4C1E38}"/>
                                            </p:graphicEl>
                                          </p:spTgt>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4">
                                            <p:graphicEl>
                                              <a:dgm id="{8A993F15-7279-42F4-B156-5A9FD7744BA2}"/>
                                            </p:graphicEl>
                                          </p:spTgt>
                                        </p:tgtEl>
                                        <p:attrNameLst>
                                          <p:attrName>style.visibility</p:attrName>
                                        </p:attrNameLst>
                                      </p:cBhvr>
                                      <p:to>
                                        <p:strVal val="visible"/>
                                      </p:to>
                                    </p:set>
                                    <p:animEffect transition="in" filter="fade">
                                      <p:cBhvr>
                                        <p:cTn id="106" dur="2000"/>
                                        <p:tgtEl>
                                          <p:spTgt spid="4">
                                            <p:graphicEl>
                                              <a:dgm id="{8A993F15-7279-42F4-B156-5A9FD7744BA2}"/>
                                            </p:graphicEl>
                                          </p:spTgt>
                                        </p:tgtEl>
                                      </p:cBhvr>
                                    </p:animEffect>
                                  </p:childTnLst>
                                </p:cTn>
                              </p:par>
                              <p:par>
                                <p:cTn id="107" presetID="10" presetClass="entr" presetSubtype="0" fill="hold" grpId="0" nodeType="withEffect">
                                  <p:stCondLst>
                                    <p:cond delay="0"/>
                                  </p:stCondLst>
                                  <p:childTnLst>
                                    <p:set>
                                      <p:cBhvr>
                                        <p:cTn id="108" dur="1" fill="hold">
                                          <p:stCondLst>
                                            <p:cond delay="0"/>
                                          </p:stCondLst>
                                        </p:cTn>
                                        <p:tgtEl>
                                          <p:spTgt spid="4">
                                            <p:graphicEl>
                                              <a:dgm id="{B8B7668C-B6C1-40F1-A557-D84008A4E33E}"/>
                                            </p:graphicEl>
                                          </p:spTgt>
                                        </p:tgtEl>
                                        <p:attrNameLst>
                                          <p:attrName>style.visibility</p:attrName>
                                        </p:attrNameLst>
                                      </p:cBhvr>
                                      <p:to>
                                        <p:strVal val="visible"/>
                                      </p:to>
                                    </p:set>
                                    <p:animEffect transition="in" filter="fade">
                                      <p:cBhvr>
                                        <p:cTn id="109" dur="2000"/>
                                        <p:tgtEl>
                                          <p:spTgt spid="4">
                                            <p:graphicEl>
                                              <a:dgm id="{B8B7668C-B6C1-40F1-A557-D84008A4E33E}"/>
                                            </p:graphicEl>
                                          </p:spTgt>
                                        </p:tgtEl>
                                      </p:cBhvr>
                                    </p:animEffect>
                                  </p:childTnLst>
                                </p:cTn>
                              </p:par>
                            </p:childTnLst>
                          </p:cTn>
                        </p:par>
                      </p:childTnLst>
                    </p:cTn>
                  </p:par>
                  <p:par>
                    <p:cTn id="110" fill="hold">
                      <p:stCondLst>
                        <p:cond delay="indefinite"/>
                      </p:stCondLst>
                      <p:childTnLst>
                        <p:par>
                          <p:cTn id="111" fill="hold">
                            <p:stCondLst>
                              <p:cond delay="0"/>
                            </p:stCondLst>
                            <p:childTnLst>
                              <p:par>
                                <p:cTn id="112" presetID="10" presetClass="entr" presetSubtype="0" fill="hold" grpId="0" nodeType="clickEffect">
                                  <p:stCondLst>
                                    <p:cond delay="0"/>
                                  </p:stCondLst>
                                  <p:childTnLst>
                                    <p:set>
                                      <p:cBhvr>
                                        <p:cTn id="113" dur="1" fill="hold">
                                          <p:stCondLst>
                                            <p:cond delay="0"/>
                                          </p:stCondLst>
                                        </p:cTn>
                                        <p:tgtEl>
                                          <p:spTgt spid="4">
                                            <p:graphicEl>
                                              <a:dgm id="{287F037B-5010-44FA-9A07-83654EFE3703}"/>
                                            </p:graphicEl>
                                          </p:spTgt>
                                        </p:tgtEl>
                                        <p:attrNameLst>
                                          <p:attrName>style.visibility</p:attrName>
                                        </p:attrNameLst>
                                      </p:cBhvr>
                                      <p:to>
                                        <p:strVal val="visible"/>
                                      </p:to>
                                    </p:set>
                                    <p:animEffect transition="in" filter="fade">
                                      <p:cBhvr>
                                        <p:cTn id="114" dur="2000"/>
                                        <p:tgtEl>
                                          <p:spTgt spid="4">
                                            <p:graphicEl>
                                              <a:dgm id="{287F037B-5010-44FA-9A07-83654EFE3703}"/>
                                            </p:graphicEl>
                                          </p:spTgt>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4">
                                            <p:graphicEl>
                                              <a:dgm id="{46AF0401-0A47-407F-B6E1-39A7586FACE7}"/>
                                            </p:graphicEl>
                                          </p:spTgt>
                                        </p:tgtEl>
                                        <p:attrNameLst>
                                          <p:attrName>style.visibility</p:attrName>
                                        </p:attrNameLst>
                                      </p:cBhvr>
                                      <p:to>
                                        <p:strVal val="visible"/>
                                      </p:to>
                                    </p:set>
                                    <p:animEffect transition="in" filter="fade">
                                      <p:cBhvr>
                                        <p:cTn id="117" dur="2000"/>
                                        <p:tgtEl>
                                          <p:spTgt spid="4">
                                            <p:graphicEl>
                                              <a:dgm id="{46AF0401-0A47-407F-B6E1-39A7586FACE7}"/>
                                            </p:graphicEl>
                                          </p:spTgt>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4">
                                            <p:graphicEl>
                                              <a:dgm id="{74F7EDFA-56CA-4097-99D6-204843D46C40}"/>
                                            </p:graphicEl>
                                          </p:spTgt>
                                        </p:tgtEl>
                                        <p:attrNameLst>
                                          <p:attrName>style.visibility</p:attrName>
                                        </p:attrNameLst>
                                      </p:cBhvr>
                                      <p:to>
                                        <p:strVal val="visible"/>
                                      </p:to>
                                    </p:set>
                                    <p:animEffect transition="in" filter="fade">
                                      <p:cBhvr>
                                        <p:cTn id="120" dur="2000"/>
                                        <p:tgtEl>
                                          <p:spTgt spid="4">
                                            <p:graphicEl>
                                              <a:dgm id="{74F7EDFA-56CA-4097-99D6-204843D46C40}"/>
                                            </p:graphicEl>
                                          </p:spTgt>
                                        </p:tgtEl>
                                      </p:cBhvr>
                                    </p:animEffect>
                                  </p:childTnLst>
                                </p:cTn>
                              </p:par>
                            </p:childTnLst>
                          </p:cTn>
                        </p:par>
                      </p:childTnLst>
                    </p:cTn>
                  </p:par>
                  <p:par>
                    <p:cTn id="121" fill="hold">
                      <p:stCondLst>
                        <p:cond delay="indefinite"/>
                      </p:stCondLst>
                      <p:childTnLst>
                        <p:par>
                          <p:cTn id="122" fill="hold">
                            <p:stCondLst>
                              <p:cond delay="0"/>
                            </p:stCondLst>
                            <p:childTnLst>
                              <p:par>
                                <p:cTn id="123" presetID="10" presetClass="entr" presetSubtype="0" fill="hold" grpId="0" nodeType="clickEffect">
                                  <p:stCondLst>
                                    <p:cond delay="0"/>
                                  </p:stCondLst>
                                  <p:childTnLst>
                                    <p:set>
                                      <p:cBhvr>
                                        <p:cTn id="124" dur="1" fill="hold">
                                          <p:stCondLst>
                                            <p:cond delay="0"/>
                                          </p:stCondLst>
                                        </p:cTn>
                                        <p:tgtEl>
                                          <p:spTgt spid="4">
                                            <p:graphicEl>
                                              <a:dgm id="{9622A333-CF58-43D4-A91E-E9567F862711}"/>
                                            </p:graphicEl>
                                          </p:spTgt>
                                        </p:tgtEl>
                                        <p:attrNameLst>
                                          <p:attrName>style.visibility</p:attrName>
                                        </p:attrNameLst>
                                      </p:cBhvr>
                                      <p:to>
                                        <p:strVal val="visible"/>
                                      </p:to>
                                    </p:set>
                                    <p:animEffect transition="in" filter="fade">
                                      <p:cBhvr>
                                        <p:cTn id="125" dur="2000"/>
                                        <p:tgtEl>
                                          <p:spTgt spid="4">
                                            <p:graphicEl>
                                              <a:dgm id="{9622A333-CF58-43D4-A91E-E9567F862711}"/>
                                            </p:graphicEl>
                                          </p:spTgt>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4">
                                            <p:graphicEl>
                                              <a:dgm id="{93CEAE03-B984-4714-9D2A-D9EAAC7242F4}"/>
                                            </p:graphicEl>
                                          </p:spTgt>
                                        </p:tgtEl>
                                        <p:attrNameLst>
                                          <p:attrName>style.visibility</p:attrName>
                                        </p:attrNameLst>
                                      </p:cBhvr>
                                      <p:to>
                                        <p:strVal val="visible"/>
                                      </p:to>
                                    </p:set>
                                    <p:animEffect transition="in" filter="fade">
                                      <p:cBhvr>
                                        <p:cTn id="128" dur="2000"/>
                                        <p:tgtEl>
                                          <p:spTgt spid="4">
                                            <p:graphicEl>
                                              <a:dgm id="{93CEAE03-B984-4714-9D2A-D9EAAC7242F4}"/>
                                            </p:graphicEl>
                                          </p:spTgt>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4">
                                            <p:graphicEl>
                                              <a:dgm id="{94998095-189B-400A-8FBD-3495427A9CD5}"/>
                                            </p:graphicEl>
                                          </p:spTgt>
                                        </p:tgtEl>
                                        <p:attrNameLst>
                                          <p:attrName>style.visibility</p:attrName>
                                        </p:attrNameLst>
                                      </p:cBhvr>
                                      <p:to>
                                        <p:strVal val="visible"/>
                                      </p:to>
                                    </p:set>
                                    <p:animEffect transition="in" filter="fade">
                                      <p:cBhvr>
                                        <p:cTn id="131" dur="2000"/>
                                        <p:tgtEl>
                                          <p:spTgt spid="4">
                                            <p:graphicEl>
                                              <a:dgm id="{94998095-189B-400A-8FBD-3495427A9CD5}"/>
                                            </p:graphicEl>
                                          </p:spTgt>
                                        </p:tgtEl>
                                      </p:cBhvr>
                                    </p:animEffect>
                                  </p:childTnLst>
                                </p:cTn>
                              </p:par>
                            </p:childTnLst>
                          </p:cTn>
                        </p:par>
                      </p:childTnLst>
                    </p:cTn>
                  </p:par>
                  <p:par>
                    <p:cTn id="132" fill="hold">
                      <p:stCondLst>
                        <p:cond delay="indefinite"/>
                      </p:stCondLst>
                      <p:childTnLst>
                        <p:par>
                          <p:cTn id="133" fill="hold">
                            <p:stCondLst>
                              <p:cond delay="0"/>
                            </p:stCondLst>
                            <p:childTnLst>
                              <p:par>
                                <p:cTn id="134" presetID="10" presetClass="entr" presetSubtype="0" fill="hold" grpId="0" nodeType="clickEffect">
                                  <p:stCondLst>
                                    <p:cond delay="0"/>
                                  </p:stCondLst>
                                  <p:childTnLst>
                                    <p:set>
                                      <p:cBhvr>
                                        <p:cTn id="135" dur="1" fill="hold">
                                          <p:stCondLst>
                                            <p:cond delay="0"/>
                                          </p:stCondLst>
                                        </p:cTn>
                                        <p:tgtEl>
                                          <p:spTgt spid="4">
                                            <p:graphicEl>
                                              <a:dgm id="{5B1D8E67-9B8E-4FA4-8A93-86C36508FC02}"/>
                                            </p:graphicEl>
                                          </p:spTgt>
                                        </p:tgtEl>
                                        <p:attrNameLst>
                                          <p:attrName>style.visibility</p:attrName>
                                        </p:attrNameLst>
                                      </p:cBhvr>
                                      <p:to>
                                        <p:strVal val="visible"/>
                                      </p:to>
                                    </p:set>
                                    <p:animEffect transition="in" filter="fade">
                                      <p:cBhvr>
                                        <p:cTn id="136" dur="2000"/>
                                        <p:tgtEl>
                                          <p:spTgt spid="4">
                                            <p:graphicEl>
                                              <a:dgm id="{5B1D8E67-9B8E-4FA4-8A93-86C36508FC02}"/>
                                            </p:graphicEl>
                                          </p:spTgt>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4">
                                            <p:graphicEl>
                                              <a:dgm id="{51653F0B-3DEF-420D-A1AE-AC2A9C4425EE}"/>
                                            </p:graphicEl>
                                          </p:spTgt>
                                        </p:tgtEl>
                                        <p:attrNameLst>
                                          <p:attrName>style.visibility</p:attrName>
                                        </p:attrNameLst>
                                      </p:cBhvr>
                                      <p:to>
                                        <p:strVal val="visible"/>
                                      </p:to>
                                    </p:set>
                                    <p:animEffect transition="in" filter="fade">
                                      <p:cBhvr>
                                        <p:cTn id="139" dur="2000"/>
                                        <p:tgtEl>
                                          <p:spTgt spid="4">
                                            <p:graphicEl>
                                              <a:dgm id="{51653F0B-3DEF-420D-A1AE-AC2A9C4425EE}"/>
                                            </p:graphicEl>
                                          </p:spTgt>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4">
                                            <p:graphicEl>
                                              <a:dgm id="{D4CE4D0C-D30C-46DE-A268-B73465540F7C}"/>
                                            </p:graphicEl>
                                          </p:spTgt>
                                        </p:tgtEl>
                                        <p:attrNameLst>
                                          <p:attrName>style.visibility</p:attrName>
                                        </p:attrNameLst>
                                      </p:cBhvr>
                                      <p:to>
                                        <p:strVal val="visible"/>
                                      </p:to>
                                    </p:set>
                                    <p:animEffect transition="in" filter="fade">
                                      <p:cBhvr>
                                        <p:cTn id="142" dur="2000"/>
                                        <p:tgtEl>
                                          <p:spTgt spid="4">
                                            <p:graphicEl>
                                              <a:dgm id="{D4CE4D0C-D30C-46DE-A268-B73465540F7C}"/>
                                            </p:graphicEl>
                                          </p:spTgt>
                                        </p:tgtEl>
                                      </p:cBhvr>
                                    </p:animEffect>
                                  </p:childTnLst>
                                </p:cTn>
                              </p:par>
                            </p:childTnLst>
                          </p:cTn>
                        </p:par>
                      </p:childTnLst>
                    </p:cTn>
                  </p:par>
                  <p:par>
                    <p:cTn id="143" fill="hold">
                      <p:stCondLst>
                        <p:cond delay="indefinite"/>
                      </p:stCondLst>
                      <p:childTnLst>
                        <p:par>
                          <p:cTn id="144" fill="hold">
                            <p:stCondLst>
                              <p:cond delay="0"/>
                            </p:stCondLst>
                            <p:childTnLst>
                              <p:par>
                                <p:cTn id="145" presetID="10" presetClass="entr" presetSubtype="0" fill="hold" grpId="0" nodeType="clickEffect">
                                  <p:stCondLst>
                                    <p:cond delay="0"/>
                                  </p:stCondLst>
                                  <p:childTnLst>
                                    <p:set>
                                      <p:cBhvr>
                                        <p:cTn id="146" dur="1" fill="hold">
                                          <p:stCondLst>
                                            <p:cond delay="0"/>
                                          </p:stCondLst>
                                        </p:cTn>
                                        <p:tgtEl>
                                          <p:spTgt spid="4">
                                            <p:graphicEl>
                                              <a:dgm id="{4E290544-D847-4623-AAA1-45AE21C44132}"/>
                                            </p:graphicEl>
                                          </p:spTgt>
                                        </p:tgtEl>
                                        <p:attrNameLst>
                                          <p:attrName>style.visibility</p:attrName>
                                        </p:attrNameLst>
                                      </p:cBhvr>
                                      <p:to>
                                        <p:strVal val="visible"/>
                                      </p:to>
                                    </p:set>
                                    <p:animEffect transition="in" filter="fade">
                                      <p:cBhvr>
                                        <p:cTn id="147" dur="2000"/>
                                        <p:tgtEl>
                                          <p:spTgt spid="4">
                                            <p:graphicEl>
                                              <a:dgm id="{4E290544-D847-4623-AAA1-45AE21C44132}"/>
                                            </p:graphicEl>
                                          </p:spTgt>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4">
                                            <p:graphicEl>
                                              <a:dgm id="{EA74B4A6-1965-474D-982F-7C9DA78289E1}"/>
                                            </p:graphicEl>
                                          </p:spTgt>
                                        </p:tgtEl>
                                        <p:attrNameLst>
                                          <p:attrName>style.visibility</p:attrName>
                                        </p:attrNameLst>
                                      </p:cBhvr>
                                      <p:to>
                                        <p:strVal val="visible"/>
                                      </p:to>
                                    </p:set>
                                    <p:animEffect transition="in" filter="fade">
                                      <p:cBhvr>
                                        <p:cTn id="150" dur="2000"/>
                                        <p:tgtEl>
                                          <p:spTgt spid="4">
                                            <p:graphicEl>
                                              <a:dgm id="{EA74B4A6-1965-474D-982F-7C9DA78289E1}"/>
                                            </p:graphicEl>
                                          </p:spTgt>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4">
                                            <p:graphicEl>
                                              <a:dgm id="{D1BD8062-C37F-4577-A451-6EFCB7653A48}"/>
                                            </p:graphicEl>
                                          </p:spTgt>
                                        </p:tgtEl>
                                        <p:attrNameLst>
                                          <p:attrName>style.visibility</p:attrName>
                                        </p:attrNameLst>
                                      </p:cBhvr>
                                      <p:to>
                                        <p:strVal val="visible"/>
                                      </p:to>
                                    </p:set>
                                    <p:animEffect transition="in" filter="fade">
                                      <p:cBhvr>
                                        <p:cTn id="153" dur="2000"/>
                                        <p:tgtEl>
                                          <p:spTgt spid="4">
                                            <p:graphicEl>
                                              <a:dgm id="{D1BD8062-C37F-4577-A451-6EFCB7653A48}"/>
                                            </p:graphicEl>
                                          </p:spTgt>
                                        </p:tgtEl>
                                      </p:cBhvr>
                                    </p:animEffect>
                                  </p:childTnLst>
                                </p:cTn>
                              </p:par>
                            </p:childTnLst>
                          </p:cTn>
                        </p:par>
                      </p:childTnLst>
                    </p:cTn>
                  </p:par>
                  <p:par>
                    <p:cTn id="154" fill="hold">
                      <p:stCondLst>
                        <p:cond delay="indefinite"/>
                      </p:stCondLst>
                      <p:childTnLst>
                        <p:par>
                          <p:cTn id="155" fill="hold">
                            <p:stCondLst>
                              <p:cond delay="0"/>
                            </p:stCondLst>
                            <p:childTnLst>
                              <p:par>
                                <p:cTn id="156" presetID="10" presetClass="entr" presetSubtype="0" fill="hold" grpId="0" nodeType="clickEffect">
                                  <p:stCondLst>
                                    <p:cond delay="0"/>
                                  </p:stCondLst>
                                  <p:childTnLst>
                                    <p:set>
                                      <p:cBhvr>
                                        <p:cTn id="157" dur="1" fill="hold">
                                          <p:stCondLst>
                                            <p:cond delay="0"/>
                                          </p:stCondLst>
                                        </p:cTn>
                                        <p:tgtEl>
                                          <p:spTgt spid="4">
                                            <p:graphicEl>
                                              <a:dgm id="{81536B26-0219-4EAC-BD5A-B7E6CB53334E}"/>
                                            </p:graphicEl>
                                          </p:spTgt>
                                        </p:tgtEl>
                                        <p:attrNameLst>
                                          <p:attrName>style.visibility</p:attrName>
                                        </p:attrNameLst>
                                      </p:cBhvr>
                                      <p:to>
                                        <p:strVal val="visible"/>
                                      </p:to>
                                    </p:set>
                                    <p:animEffect transition="in" filter="fade">
                                      <p:cBhvr>
                                        <p:cTn id="158" dur="2000"/>
                                        <p:tgtEl>
                                          <p:spTgt spid="4">
                                            <p:graphicEl>
                                              <a:dgm id="{81536B26-0219-4EAC-BD5A-B7E6CB53334E}"/>
                                            </p:graphicEl>
                                          </p:spTgt>
                                        </p:tgtEl>
                                      </p:cBhvr>
                                    </p:animEffect>
                                  </p:childTnLst>
                                </p:cTn>
                              </p:par>
                              <p:par>
                                <p:cTn id="159" presetID="10" presetClass="entr" presetSubtype="0" fill="hold" grpId="0" nodeType="withEffect">
                                  <p:stCondLst>
                                    <p:cond delay="0"/>
                                  </p:stCondLst>
                                  <p:childTnLst>
                                    <p:set>
                                      <p:cBhvr>
                                        <p:cTn id="160" dur="1" fill="hold">
                                          <p:stCondLst>
                                            <p:cond delay="0"/>
                                          </p:stCondLst>
                                        </p:cTn>
                                        <p:tgtEl>
                                          <p:spTgt spid="4">
                                            <p:graphicEl>
                                              <a:dgm id="{FB5D9215-7C47-4DD3-A607-0454779C93DA}"/>
                                            </p:graphicEl>
                                          </p:spTgt>
                                        </p:tgtEl>
                                        <p:attrNameLst>
                                          <p:attrName>style.visibility</p:attrName>
                                        </p:attrNameLst>
                                      </p:cBhvr>
                                      <p:to>
                                        <p:strVal val="visible"/>
                                      </p:to>
                                    </p:set>
                                    <p:animEffect transition="in" filter="fade">
                                      <p:cBhvr>
                                        <p:cTn id="161" dur="2000"/>
                                        <p:tgtEl>
                                          <p:spTgt spid="4">
                                            <p:graphicEl>
                                              <a:dgm id="{FB5D9215-7C47-4DD3-A607-0454779C93DA}"/>
                                            </p:graphicEl>
                                          </p:spTgt>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4">
                                            <p:graphicEl>
                                              <a:dgm id="{87EB62F1-B503-4789-BB2E-1A7EFEFA0E8B}"/>
                                            </p:graphicEl>
                                          </p:spTgt>
                                        </p:tgtEl>
                                        <p:attrNameLst>
                                          <p:attrName>style.visibility</p:attrName>
                                        </p:attrNameLst>
                                      </p:cBhvr>
                                      <p:to>
                                        <p:strVal val="visible"/>
                                      </p:to>
                                    </p:set>
                                    <p:animEffect transition="in" filter="fade">
                                      <p:cBhvr>
                                        <p:cTn id="164" dur="2000"/>
                                        <p:tgtEl>
                                          <p:spTgt spid="4">
                                            <p:graphicEl>
                                              <a:dgm id="{87EB62F1-B503-4789-BB2E-1A7EFEFA0E8B}"/>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US" b="1" dirty="0" smtClean="0">
                <a:solidFill>
                  <a:srgbClr val="FF0000"/>
                </a:solidFill>
              </a:rPr>
              <a:t>Case Report</a:t>
            </a:r>
          </a:p>
        </p:txBody>
      </p:sp>
      <p:sp>
        <p:nvSpPr>
          <p:cNvPr id="23555" name="Content Placeholder 2"/>
          <p:cNvSpPr>
            <a:spLocks noGrp="1"/>
          </p:cNvSpPr>
          <p:nvPr>
            <p:ph idx="1"/>
          </p:nvPr>
        </p:nvSpPr>
        <p:spPr>
          <a:xfrm>
            <a:off x="785813" y="1571625"/>
            <a:ext cx="7897812" cy="4857750"/>
          </a:xfrm>
        </p:spPr>
        <p:txBody>
          <a:bodyPr/>
          <a:lstStyle/>
          <a:p>
            <a:r>
              <a:rPr lang="en-US" smtClean="0">
                <a:solidFill>
                  <a:schemeClr val="tx1"/>
                </a:solidFill>
                <a:latin typeface="Times New Roman" pitchFamily="18" charset="0"/>
                <a:cs typeface="Times New Roman" pitchFamily="18" charset="0"/>
              </a:rPr>
              <a:t>Case reports represent </a:t>
            </a:r>
            <a:r>
              <a:rPr lang="en-US" smtClean="0">
                <a:solidFill>
                  <a:srgbClr val="FF0000"/>
                </a:solidFill>
                <a:latin typeface="Times New Roman" pitchFamily="18" charset="0"/>
                <a:cs typeface="Times New Roman" pitchFamily="18" charset="0"/>
              </a:rPr>
              <a:t>the most basic type </a:t>
            </a:r>
            <a:r>
              <a:rPr lang="en-US" smtClean="0">
                <a:solidFill>
                  <a:schemeClr val="tx1"/>
                </a:solidFill>
                <a:latin typeface="Times New Roman" pitchFamily="18" charset="0"/>
                <a:cs typeface="Times New Roman" pitchFamily="18" charset="0"/>
              </a:rPr>
              <a:t>of study design, in which researchers describe the </a:t>
            </a:r>
            <a:r>
              <a:rPr lang="en-US" smtClean="0">
                <a:solidFill>
                  <a:srgbClr val="FF0000"/>
                </a:solidFill>
                <a:latin typeface="Times New Roman" pitchFamily="18" charset="0"/>
                <a:cs typeface="Times New Roman" pitchFamily="18" charset="0"/>
              </a:rPr>
              <a:t>experience of a single person</a:t>
            </a:r>
            <a:r>
              <a:rPr lang="en-US" smtClean="0">
                <a:solidFill>
                  <a:schemeClr val="tx1"/>
                </a:solidFill>
                <a:latin typeface="Times New Roman" pitchFamily="18" charset="0"/>
                <a:cs typeface="Times New Roman" pitchFamily="18" charset="0"/>
              </a:rPr>
              <a:t>. </a:t>
            </a:r>
          </a:p>
          <a:p>
            <a:endParaRPr lang="en-US" smtClean="0">
              <a:solidFill>
                <a:schemeClr val="tx1"/>
              </a:solidFill>
              <a:latin typeface="Times New Roman" pitchFamily="18" charset="0"/>
              <a:cs typeface="Times New Roman" pitchFamily="18" charset="0"/>
            </a:endParaRPr>
          </a:p>
          <a:p>
            <a:r>
              <a:rPr lang="en-US" smtClean="0">
                <a:solidFill>
                  <a:schemeClr val="tx1"/>
                </a:solidFill>
                <a:latin typeface="Times New Roman" pitchFamily="18" charset="0"/>
                <a:cs typeface="Times New Roman" pitchFamily="18" charset="0"/>
              </a:rPr>
              <a:t>Case reports describe </a:t>
            </a:r>
            <a:r>
              <a:rPr lang="en-US" smtClean="0">
                <a:solidFill>
                  <a:srgbClr val="FF0000"/>
                </a:solidFill>
                <a:latin typeface="Times New Roman" pitchFamily="18" charset="0"/>
                <a:cs typeface="Times New Roman" pitchFamily="18" charset="0"/>
              </a:rPr>
              <a:t>individuals</a:t>
            </a:r>
            <a:r>
              <a:rPr lang="en-US" smtClean="0">
                <a:solidFill>
                  <a:schemeClr val="tx1"/>
                </a:solidFill>
                <a:latin typeface="Times New Roman" pitchFamily="18" charset="0"/>
                <a:cs typeface="Times New Roman" pitchFamily="18" charset="0"/>
              </a:rPr>
              <a:t> who develop a </a:t>
            </a:r>
            <a:r>
              <a:rPr lang="en-US" smtClean="0">
                <a:solidFill>
                  <a:srgbClr val="FF0000"/>
                </a:solidFill>
                <a:latin typeface="Times New Roman" pitchFamily="18" charset="0"/>
                <a:cs typeface="Times New Roman" pitchFamily="18" charset="0"/>
              </a:rPr>
              <a:t>particular new disease </a:t>
            </a:r>
            <a:r>
              <a:rPr lang="en-US" smtClean="0">
                <a:solidFill>
                  <a:schemeClr val="tx1"/>
                </a:solidFill>
                <a:latin typeface="Times New Roman" pitchFamily="18" charset="0"/>
                <a:cs typeface="Times New Roman" pitchFamily="18" charset="0"/>
              </a:rPr>
              <a:t>or condition and present a detailed account of the clinical experience of an individual study subject.</a:t>
            </a:r>
          </a:p>
        </p:txBody>
      </p:sp>
      <p:sp>
        <p:nvSpPr>
          <p:cNvPr id="4" name="Date Placeholder 3"/>
          <p:cNvSpPr>
            <a:spLocks noGrp="1"/>
          </p:cNvSpPr>
          <p:nvPr>
            <p:ph type="dt" sz="quarter" idx="10"/>
          </p:nvPr>
        </p:nvSpPr>
        <p:spPr/>
        <p:txBody>
          <a:bodyPr/>
          <a:lstStyle/>
          <a:p>
            <a:pPr>
              <a:defRPr/>
            </a:pPr>
            <a:fld id="{73FB96D0-E1A8-4A44-87BC-408F980E9A40}" type="datetime1">
              <a:rPr lang="en-US" smtClean="0"/>
              <a:t>10/19/2016</a:t>
            </a:fld>
            <a:endParaRPr lang="en-US"/>
          </a:p>
        </p:txBody>
      </p:sp>
      <p:sp>
        <p:nvSpPr>
          <p:cNvPr id="5" name="Slide Number Placeholder 4"/>
          <p:cNvSpPr>
            <a:spLocks noGrp="1"/>
          </p:cNvSpPr>
          <p:nvPr>
            <p:ph type="sldNum" sz="quarter" idx="12"/>
          </p:nvPr>
        </p:nvSpPr>
        <p:spPr/>
        <p:txBody>
          <a:bodyPr/>
          <a:lstStyle/>
          <a:p>
            <a:pPr>
              <a:defRPr/>
            </a:pPr>
            <a:fld id="{435ECAA8-B757-4432-B264-0FD12875B39F}" type="slidenum">
              <a:rPr lang="en-US" smtClean="0"/>
              <a:pPr>
                <a:defRPr/>
              </a:pPr>
              <a:t>7</a:t>
            </a:fld>
            <a:endParaRPr lang="en-US"/>
          </a:p>
        </p:txBody>
      </p:sp>
      <p:sp>
        <p:nvSpPr>
          <p:cNvPr id="2" name="Footer Placeholder 1"/>
          <p:cNvSpPr>
            <a:spLocks noGrp="1"/>
          </p:cNvSpPr>
          <p:nvPr>
            <p:ph type="ftr" sz="quarter" idx="11"/>
          </p:nvPr>
        </p:nvSpPr>
        <p:spPr/>
        <p:txBody>
          <a:bodyPr/>
          <a:lstStyle/>
          <a:p>
            <a:pPr>
              <a:defRPr/>
            </a:pPr>
            <a:r>
              <a:rPr lang="en-US" smtClean="0"/>
              <a:t>Study Types</a:t>
            </a:r>
            <a:endParaRPr lang="en-US"/>
          </a:p>
        </p:txBody>
      </p:sp>
    </p:spTree>
    <p:extLst>
      <p:ext uri="{BB962C8B-B14F-4D97-AF65-F5344CB8AC3E}">
        <p14:creationId xmlns:p14="http://schemas.microsoft.com/office/powerpoint/2010/main" val="35923321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b="1" dirty="0" smtClean="0">
                <a:solidFill>
                  <a:srgbClr val="FF0000"/>
                </a:solidFill>
              </a:rPr>
              <a:t>Case Series</a:t>
            </a:r>
          </a:p>
        </p:txBody>
      </p:sp>
      <p:sp>
        <p:nvSpPr>
          <p:cNvPr id="24579" name="Content Placeholder 2"/>
          <p:cNvSpPr>
            <a:spLocks noGrp="1"/>
          </p:cNvSpPr>
          <p:nvPr>
            <p:ph idx="1"/>
          </p:nvPr>
        </p:nvSpPr>
        <p:spPr>
          <a:xfrm>
            <a:off x="857250" y="1643063"/>
            <a:ext cx="8001000" cy="4786312"/>
          </a:xfrm>
        </p:spPr>
        <p:txBody>
          <a:bodyPr/>
          <a:lstStyle/>
          <a:p>
            <a:pPr algn="just"/>
            <a:r>
              <a:rPr lang="en-US" smtClean="0">
                <a:solidFill>
                  <a:schemeClr val="tx1"/>
                </a:solidFill>
                <a:latin typeface="Times New Roman" pitchFamily="18" charset="0"/>
                <a:cs typeface="Times New Roman" pitchFamily="18" charset="0"/>
              </a:rPr>
              <a:t>The characteristics of </a:t>
            </a:r>
            <a:r>
              <a:rPr lang="en-US" smtClean="0">
                <a:solidFill>
                  <a:srgbClr val="FF0000"/>
                </a:solidFill>
                <a:latin typeface="Times New Roman" pitchFamily="18" charset="0"/>
                <a:cs typeface="Times New Roman" pitchFamily="18" charset="0"/>
              </a:rPr>
              <a:t>several patients </a:t>
            </a:r>
            <a:r>
              <a:rPr lang="en-US" smtClean="0">
                <a:solidFill>
                  <a:schemeClr val="tx1"/>
                </a:solidFill>
                <a:latin typeface="Times New Roman" pitchFamily="18" charset="0"/>
                <a:cs typeface="Times New Roman" pitchFamily="18" charset="0"/>
              </a:rPr>
              <a:t>with a specific disease are described but are </a:t>
            </a:r>
            <a:r>
              <a:rPr lang="en-US" smtClean="0">
                <a:solidFill>
                  <a:srgbClr val="FF0000"/>
                </a:solidFill>
                <a:latin typeface="Times New Roman" pitchFamily="18" charset="0"/>
                <a:cs typeface="Times New Roman" pitchFamily="18" charset="0"/>
              </a:rPr>
              <a:t>not compared </a:t>
            </a:r>
            <a:r>
              <a:rPr lang="en-US" smtClean="0">
                <a:solidFill>
                  <a:schemeClr val="tx1"/>
                </a:solidFill>
                <a:latin typeface="Times New Roman" pitchFamily="18" charset="0"/>
                <a:cs typeface="Times New Roman" pitchFamily="18" charset="0"/>
              </a:rPr>
              <a:t>with those of a reference population. </a:t>
            </a:r>
          </a:p>
          <a:p>
            <a:pPr algn="just"/>
            <a:endParaRPr lang="en-US" smtClean="0">
              <a:solidFill>
                <a:schemeClr val="tx1"/>
              </a:solidFill>
              <a:latin typeface="Times New Roman" pitchFamily="18" charset="0"/>
              <a:cs typeface="Times New Roman" pitchFamily="18" charset="0"/>
            </a:endParaRPr>
          </a:p>
          <a:p>
            <a:pPr algn="just"/>
            <a:r>
              <a:rPr lang="en-US" smtClean="0">
                <a:solidFill>
                  <a:schemeClr val="tx1"/>
                </a:solidFill>
                <a:latin typeface="Times New Roman" pitchFamily="18" charset="0"/>
                <a:cs typeface="Times New Roman" pitchFamily="18" charset="0"/>
              </a:rPr>
              <a:t>Often stimulates the initiation of a more detailed epidemiological study.</a:t>
            </a:r>
          </a:p>
          <a:p>
            <a:pPr algn="just"/>
            <a:endParaRPr lang="en-US" smtClean="0"/>
          </a:p>
          <a:p>
            <a:pPr algn="just"/>
            <a:endParaRPr lang="en-US" smtClean="0"/>
          </a:p>
        </p:txBody>
      </p:sp>
      <p:sp>
        <p:nvSpPr>
          <p:cNvPr id="4" name="Date Placeholder 3"/>
          <p:cNvSpPr>
            <a:spLocks noGrp="1"/>
          </p:cNvSpPr>
          <p:nvPr>
            <p:ph type="dt" sz="quarter" idx="10"/>
          </p:nvPr>
        </p:nvSpPr>
        <p:spPr/>
        <p:txBody>
          <a:bodyPr/>
          <a:lstStyle/>
          <a:p>
            <a:pPr>
              <a:defRPr/>
            </a:pPr>
            <a:fld id="{388945FC-9E35-4DB3-9A68-D888AD964B69}" type="datetime1">
              <a:rPr lang="en-US" smtClean="0"/>
              <a:t>10/19/2016</a:t>
            </a:fld>
            <a:endParaRPr lang="en-US"/>
          </a:p>
        </p:txBody>
      </p:sp>
      <p:sp>
        <p:nvSpPr>
          <p:cNvPr id="5" name="Slide Number Placeholder 4"/>
          <p:cNvSpPr>
            <a:spLocks noGrp="1"/>
          </p:cNvSpPr>
          <p:nvPr>
            <p:ph type="sldNum" sz="quarter" idx="12"/>
          </p:nvPr>
        </p:nvSpPr>
        <p:spPr/>
        <p:txBody>
          <a:bodyPr/>
          <a:lstStyle/>
          <a:p>
            <a:pPr>
              <a:defRPr/>
            </a:pPr>
            <a:fld id="{B7261176-11CD-4AC7-959C-0B9BB324C2AD}" type="slidenum">
              <a:rPr lang="en-US" smtClean="0"/>
              <a:pPr>
                <a:defRPr/>
              </a:pPr>
              <a:t>8</a:t>
            </a:fld>
            <a:endParaRPr lang="en-US"/>
          </a:p>
        </p:txBody>
      </p:sp>
      <p:sp>
        <p:nvSpPr>
          <p:cNvPr id="2" name="Footer Placeholder 1"/>
          <p:cNvSpPr>
            <a:spLocks noGrp="1"/>
          </p:cNvSpPr>
          <p:nvPr>
            <p:ph type="ftr" sz="quarter" idx="11"/>
          </p:nvPr>
        </p:nvSpPr>
        <p:spPr/>
        <p:txBody>
          <a:bodyPr/>
          <a:lstStyle/>
          <a:p>
            <a:pPr>
              <a:defRPr/>
            </a:pPr>
            <a:r>
              <a:rPr lang="en-US" smtClean="0"/>
              <a:t>Study Types</a:t>
            </a:r>
            <a:endParaRPr lang="en-US"/>
          </a:p>
        </p:txBody>
      </p:sp>
    </p:spTree>
    <p:extLst>
      <p:ext uri="{BB962C8B-B14F-4D97-AF65-F5344CB8AC3E}">
        <p14:creationId xmlns:p14="http://schemas.microsoft.com/office/powerpoint/2010/main" val="181023060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b="1" dirty="0" smtClean="0">
                <a:solidFill>
                  <a:srgbClr val="FF0000"/>
                </a:solidFill>
              </a:rPr>
              <a:t>Ecological studies</a:t>
            </a:r>
          </a:p>
        </p:txBody>
      </p:sp>
      <p:sp>
        <p:nvSpPr>
          <p:cNvPr id="25603" name="Content Placeholder 2"/>
          <p:cNvSpPr>
            <a:spLocks noGrp="1"/>
          </p:cNvSpPr>
          <p:nvPr>
            <p:ph idx="1"/>
          </p:nvPr>
        </p:nvSpPr>
        <p:spPr>
          <a:xfrm>
            <a:off x="714375" y="1571625"/>
            <a:ext cx="8143875" cy="4857750"/>
          </a:xfrm>
        </p:spPr>
        <p:txBody>
          <a:bodyPr/>
          <a:lstStyle/>
          <a:p>
            <a:pPr algn="just"/>
            <a:r>
              <a:rPr lang="en-US" smtClean="0">
                <a:solidFill>
                  <a:schemeClr val="tx1"/>
                </a:solidFill>
                <a:latin typeface="Times New Roman" pitchFamily="18" charset="0"/>
                <a:cs typeface="Times New Roman" pitchFamily="18" charset="0"/>
              </a:rPr>
              <a:t>In an ecological study, the units of analysis are </a:t>
            </a:r>
            <a:r>
              <a:rPr lang="en-US" smtClean="0">
                <a:solidFill>
                  <a:srgbClr val="FF0000"/>
                </a:solidFill>
                <a:latin typeface="Times New Roman" pitchFamily="18" charset="0"/>
                <a:cs typeface="Times New Roman" pitchFamily="18" charset="0"/>
              </a:rPr>
              <a:t>groups of people rather than individuals</a:t>
            </a:r>
            <a:r>
              <a:rPr lang="en-US" smtClean="0">
                <a:solidFill>
                  <a:schemeClr val="tx1"/>
                </a:solidFill>
                <a:latin typeface="Times New Roman" pitchFamily="18" charset="0"/>
                <a:cs typeface="Times New Roman" pitchFamily="18" charset="0"/>
              </a:rPr>
              <a:t>.</a:t>
            </a:r>
          </a:p>
          <a:p>
            <a:pPr algn="just"/>
            <a:endParaRPr lang="en-US" smtClean="0"/>
          </a:p>
          <a:p>
            <a:pPr algn="just"/>
            <a:r>
              <a:rPr lang="en-US" smtClean="0">
                <a:solidFill>
                  <a:schemeClr val="tx1"/>
                </a:solidFill>
                <a:latin typeface="Times New Roman" pitchFamily="18" charset="0"/>
                <a:cs typeface="Times New Roman" pitchFamily="18" charset="0"/>
              </a:rPr>
              <a:t>Ecological studies can also be done by </a:t>
            </a:r>
            <a:r>
              <a:rPr lang="en-US" smtClean="0">
                <a:solidFill>
                  <a:srgbClr val="FF0000"/>
                </a:solidFill>
                <a:latin typeface="Times New Roman" pitchFamily="18" charset="0"/>
                <a:cs typeface="Times New Roman" pitchFamily="18" charset="0"/>
              </a:rPr>
              <a:t>comparing populations in different places</a:t>
            </a:r>
            <a:r>
              <a:rPr lang="en-US" smtClean="0">
                <a:solidFill>
                  <a:schemeClr val="tx1"/>
                </a:solidFill>
                <a:latin typeface="Times New Roman" pitchFamily="18" charset="0"/>
                <a:cs typeface="Times New Roman" pitchFamily="18" charset="0"/>
              </a:rPr>
              <a:t> at the same time or, in a time series, by </a:t>
            </a:r>
            <a:r>
              <a:rPr lang="en-US" smtClean="0">
                <a:solidFill>
                  <a:srgbClr val="FF0000"/>
                </a:solidFill>
                <a:latin typeface="Times New Roman" pitchFamily="18" charset="0"/>
                <a:cs typeface="Times New Roman" pitchFamily="18" charset="0"/>
              </a:rPr>
              <a:t>comparing the same population in one place at different times</a:t>
            </a:r>
            <a:r>
              <a:rPr lang="en-US" smtClean="0">
                <a:solidFill>
                  <a:schemeClr val="tx1"/>
                </a:solidFill>
                <a:latin typeface="Times New Roman" pitchFamily="18" charset="0"/>
                <a:cs typeface="Times New Roman" pitchFamily="18" charset="0"/>
              </a:rPr>
              <a:t>.</a:t>
            </a:r>
          </a:p>
          <a:p>
            <a:pPr algn="just"/>
            <a:endParaRPr lang="en-US" smtClean="0">
              <a:solidFill>
                <a:schemeClr val="tx1"/>
              </a:solidFill>
              <a:latin typeface="Times New Roman" pitchFamily="18" charset="0"/>
              <a:cs typeface="Times New Roman" pitchFamily="18" charset="0"/>
            </a:endParaRPr>
          </a:p>
          <a:p>
            <a:pPr algn="just"/>
            <a:endParaRPr lang="en-US" smtClean="0">
              <a:solidFill>
                <a:schemeClr val="tx1"/>
              </a:solidFill>
              <a:latin typeface="Times New Roman" pitchFamily="18" charset="0"/>
              <a:cs typeface="Times New Roman" pitchFamily="18" charset="0"/>
            </a:endParaRPr>
          </a:p>
          <a:p>
            <a:pPr algn="just"/>
            <a:endParaRPr lang="en-US" smtClean="0">
              <a:solidFill>
                <a:schemeClr val="tx1"/>
              </a:solidFill>
              <a:latin typeface="Times New Roman" pitchFamily="18" charset="0"/>
              <a:cs typeface="Times New Roman" pitchFamily="18" charset="0"/>
            </a:endParaRPr>
          </a:p>
          <a:p>
            <a:pPr algn="just"/>
            <a:endParaRPr lang="en-US" smtClean="0">
              <a:solidFill>
                <a:schemeClr val="tx1"/>
              </a:solidFill>
              <a:latin typeface="Times New Roman" pitchFamily="18" charset="0"/>
              <a:cs typeface="Times New Roman" pitchFamily="18" charset="0"/>
            </a:endParaRPr>
          </a:p>
        </p:txBody>
      </p:sp>
      <p:sp>
        <p:nvSpPr>
          <p:cNvPr id="4" name="Date Placeholder 3"/>
          <p:cNvSpPr>
            <a:spLocks noGrp="1"/>
          </p:cNvSpPr>
          <p:nvPr>
            <p:ph type="dt" sz="quarter" idx="10"/>
          </p:nvPr>
        </p:nvSpPr>
        <p:spPr/>
        <p:txBody>
          <a:bodyPr/>
          <a:lstStyle/>
          <a:p>
            <a:pPr>
              <a:defRPr/>
            </a:pPr>
            <a:fld id="{DE7A371A-C3D9-40EE-A35F-F634C0EB70D4}" type="datetime1">
              <a:rPr lang="en-US" smtClean="0"/>
              <a:t>10/19/2016</a:t>
            </a:fld>
            <a:endParaRPr lang="en-US"/>
          </a:p>
        </p:txBody>
      </p:sp>
      <p:sp>
        <p:nvSpPr>
          <p:cNvPr id="5" name="Slide Number Placeholder 4"/>
          <p:cNvSpPr>
            <a:spLocks noGrp="1"/>
          </p:cNvSpPr>
          <p:nvPr>
            <p:ph type="sldNum" sz="quarter" idx="12"/>
          </p:nvPr>
        </p:nvSpPr>
        <p:spPr/>
        <p:txBody>
          <a:bodyPr/>
          <a:lstStyle/>
          <a:p>
            <a:pPr>
              <a:defRPr/>
            </a:pPr>
            <a:fld id="{0474CD46-6F71-4625-884A-EE793B967705}" type="slidenum">
              <a:rPr lang="en-US" smtClean="0"/>
              <a:pPr>
                <a:defRPr/>
              </a:pPr>
              <a:t>9</a:t>
            </a:fld>
            <a:endParaRPr lang="en-US"/>
          </a:p>
        </p:txBody>
      </p:sp>
      <p:sp>
        <p:nvSpPr>
          <p:cNvPr id="2" name="Footer Placeholder 1"/>
          <p:cNvSpPr>
            <a:spLocks noGrp="1"/>
          </p:cNvSpPr>
          <p:nvPr>
            <p:ph type="ftr" sz="quarter" idx="11"/>
          </p:nvPr>
        </p:nvSpPr>
        <p:spPr/>
        <p:txBody>
          <a:bodyPr/>
          <a:lstStyle/>
          <a:p>
            <a:pPr>
              <a:defRPr/>
            </a:pPr>
            <a:r>
              <a:rPr lang="en-US" smtClean="0"/>
              <a:t>Study Types</a:t>
            </a:r>
            <a:endParaRPr lang="en-US"/>
          </a:p>
        </p:txBody>
      </p:sp>
    </p:spTree>
    <p:extLst>
      <p:ext uri="{BB962C8B-B14F-4D97-AF65-F5344CB8AC3E}">
        <p14:creationId xmlns:p14="http://schemas.microsoft.com/office/powerpoint/2010/main" val="863050898"/>
      </p:ext>
    </p:extLst>
  </p:cSld>
  <p:clrMapOvr>
    <a:masterClrMapping/>
  </p:clrMapOvr>
  <p:timing>
    <p:tnLst>
      <p:par>
        <p:cTn id="1" dur="indefinite" restart="never" nodeType="tmRoot"/>
      </p:par>
    </p:tnLst>
  </p:timing>
</p:sld>
</file>

<file path=ppt/theme/theme1.xml><?xml version="1.0" encoding="utf-8"?>
<a:theme xmlns:a="http://schemas.openxmlformats.org/drawingml/2006/main" name="Profile">
  <a:themeElements>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Profile">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cs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cs typeface="Arial" pitchFamily="34" charset="0"/>
          </a:defRPr>
        </a:defPPr>
      </a:lstStyle>
    </a:lnDef>
  </a:objectDefaults>
  <a:extraClrSchemeLst>
    <a:extraClrScheme>
      <a:clrScheme name="Profile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Profile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Profile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Profile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Profile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Profile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Profile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Profile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Profile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Profile</Template>
  <TotalTime>4073</TotalTime>
  <Words>910</Words>
  <Application>Microsoft Office PowerPoint</Application>
  <PresentationFormat>On-screen Show (4:3)</PresentationFormat>
  <Paragraphs>179</Paragraphs>
  <Slides>26</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26</vt:i4>
      </vt:variant>
    </vt:vector>
  </HeadingPairs>
  <TitlesOfParts>
    <vt:vector size="34" baseType="lpstr">
      <vt:lpstr>Arial</vt:lpstr>
      <vt:lpstr>Calibri</vt:lpstr>
      <vt:lpstr>Tahoma</vt:lpstr>
      <vt:lpstr>Times New Roman</vt:lpstr>
      <vt:lpstr>Trebuchet MS</vt:lpstr>
      <vt:lpstr>Verdana</vt:lpstr>
      <vt:lpstr>Wingdings</vt:lpstr>
      <vt:lpstr>Profile</vt:lpstr>
      <vt:lpstr>PowerPoint Presentation</vt:lpstr>
      <vt:lpstr>Study Types  Afshin Ostovar Bushehr University of Medical Sciences</vt:lpstr>
      <vt:lpstr>PowerPoint Presentation</vt:lpstr>
      <vt:lpstr>Descriptive Vs. Analytical</vt:lpstr>
      <vt:lpstr>A classic example of Descriptive study</vt:lpstr>
      <vt:lpstr>PowerPoint Presentation</vt:lpstr>
      <vt:lpstr>Case Report</vt:lpstr>
      <vt:lpstr>Case Series</vt:lpstr>
      <vt:lpstr>Ecological studies</vt:lpstr>
      <vt:lpstr>PowerPoint Presentation</vt:lpstr>
      <vt:lpstr>Ecological fallacy</vt:lpstr>
      <vt:lpstr>Cross-sectional studies</vt:lpstr>
      <vt:lpstr>Cross-sectional studies</vt:lpstr>
      <vt:lpstr>Case-control studies</vt:lpstr>
      <vt:lpstr>PowerPoint Presentation</vt:lpstr>
      <vt:lpstr>Cohort studies</vt:lpstr>
      <vt:lpstr>PowerPoint Presentation</vt:lpstr>
      <vt:lpstr>PowerPoint Presentation</vt:lpstr>
      <vt:lpstr>Randomized controlled trials</vt:lpstr>
      <vt:lpstr>PowerPoint Presentation</vt:lpstr>
      <vt:lpstr>Field trials</vt:lpstr>
      <vt:lpstr>Community trials</vt:lpstr>
      <vt:lpstr>Community trials (Limitations)</vt:lpstr>
      <vt:lpstr>PowerPoint Presentation</vt:lpstr>
      <vt:lpstr>Systematic review</vt:lpstr>
      <vt:lpstr>PowerPoint Presentation</vt:lpstr>
    </vt:vector>
  </TitlesOfParts>
  <Company>IRAN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Measures of Disease Occurrence</dc:title>
  <dc:creator>Tajik</dc:creator>
  <cp:lastModifiedBy>Afshin</cp:lastModifiedBy>
  <cp:revision>378</cp:revision>
  <dcterms:created xsi:type="dcterms:W3CDTF">2007-04-05T18:58:37Z</dcterms:created>
  <dcterms:modified xsi:type="dcterms:W3CDTF">2016-10-19T14:42:09Z</dcterms:modified>
</cp:coreProperties>
</file>