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411" r:id="rId3"/>
    <p:sldId id="407" r:id="rId4"/>
    <p:sldId id="414" r:id="rId5"/>
    <p:sldId id="412" r:id="rId6"/>
    <p:sldId id="256" r:id="rId7"/>
    <p:sldId id="401" r:id="rId8"/>
    <p:sldId id="257" r:id="rId9"/>
    <p:sldId id="258" r:id="rId10"/>
    <p:sldId id="259" r:id="rId11"/>
    <p:sldId id="404" r:id="rId12"/>
    <p:sldId id="260" r:id="rId13"/>
    <p:sldId id="261" r:id="rId14"/>
    <p:sldId id="262" r:id="rId15"/>
    <p:sldId id="263" r:id="rId16"/>
    <p:sldId id="264" r:id="rId17"/>
    <p:sldId id="265" r:id="rId18"/>
    <p:sldId id="41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D2E"/>
    <a:srgbClr val="F9F2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643" autoAdjust="0"/>
    <p:restoredTop sz="94660"/>
  </p:normalViewPr>
  <p:slideViewPr>
    <p:cSldViewPr>
      <p:cViewPr varScale="1">
        <p:scale>
          <a:sx n="72" d="100"/>
          <a:sy n="72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B5D18-EEC9-40DE-81C1-85CE25895F4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EF70673-BF65-4085-BECE-D3EEF9E49F15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>
              <a:solidFill>
                <a:srgbClr val="FF0000"/>
              </a:solidFill>
              <a:cs typeface="B Traffic" pitchFamily="2" charset="-78"/>
            </a:rPr>
            <a:t>1</a:t>
          </a:r>
          <a:r>
            <a:rPr lang="fa-IR" dirty="0" smtClean="0">
              <a:solidFill>
                <a:schemeClr val="tx1"/>
              </a:solidFill>
              <a:cs typeface="B Traffic" pitchFamily="2" charset="-78"/>
            </a:rPr>
            <a:t>- </a:t>
          </a:r>
          <a:r>
            <a:rPr lang="fa-IR" dirty="0" smtClean="0">
              <a:solidFill>
                <a:schemeClr val="bg1"/>
              </a:solidFill>
              <a:cs typeface="B Traffic" pitchFamily="2" charset="-78"/>
            </a:rPr>
            <a:t>سلامت و امنيت</a:t>
          </a:r>
          <a:endParaRPr lang="en-US" dirty="0">
            <a:solidFill>
              <a:schemeClr val="bg1"/>
            </a:solidFill>
          </a:endParaRPr>
        </a:p>
      </dgm:t>
    </dgm:pt>
    <dgm:pt modelId="{DDE85343-A29E-46A0-A8D4-4533CED737C8}" type="parTrans" cxnId="{9A2636D9-3506-460A-9FF2-E951A1307169}">
      <dgm:prSet/>
      <dgm:spPr/>
      <dgm:t>
        <a:bodyPr/>
        <a:lstStyle/>
        <a:p>
          <a:endParaRPr lang="en-US"/>
        </a:p>
      </dgm:t>
    </dgm:pt>
    <dgm:pt modelId="{86B818B9-3B13-45E1-8BD8-8132F13B71A0}" type="sibTrans" cxnId="{9A2636D9-3506-460A-9FF2-E951A1307169}">
      <dgm:prSet/>
      <dgm:spPr/>
      <dgm:t>
        <a:bodyPr/>
        <a:lstStyle/>
        <a:p>
          <a:endParaRPr lang="en-US"/>
        </a:p>
      </dgm:t>
    </dgm:pt>
    <dgm:pt modelId="{9CF9D0DD-3D13-4CD8-BD64-8A39EB743D7C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>
              <a:solidFill>
                <a:srgbClr val="FF0000"/>
              </a:solidFill>
              <a:cs typeface="B Traffic" pitchFamily="2" charset="-78"/>
            </a:rPr>
            <a:t>2</a:t>
          </a:r>
          <a:r>
            <a:rPr lang="fa-IR" dirty="0" smtClean="0">
              <a:solidFill>
                <a:schemeClr val="tx1"/>
              </a:solidFill>
              <a:cs typeface="B Traffic" pitchFamily="2" charset="-78"/>
            </a:rPr>
            <a:t>- </a:t>
          </a:r>
          <a:r>
            <a:rPr lang="fa-IR" dirty="0" smtClean="0">
              <a:solidFill>
                <a:schemeClr val="bg1"/>
              </a:solidFill>
              <a:cs typeface="B Traffic" pitchFamily="2" charset="-78"/>
            </a:rPr>
            <a:t>عاطفي</a:t>
          </a:r>
          <a:endParaRPr lang="en-US" dirty="0">
            <a:solidFill>
              <a:schemeClr val="bg1"/>
            </a:solidFill>
          </a:endParaRPr>
        </a:p>
      </dgm:t>
    </dgm:pt>
    <dgm:pt modelId="{BBC9F2CA-5885-4BEC-BA30-AE1769B818A6}" type="parTrans" cxnId="{9EF21B69-3435-45DC-975D-4638C5013464}">
      <dgm:prSet/>
      <dgm:spPr/>
      <dgm:t>
        <a:bodyPr/>
        <a:lstStyle/>
        <a:p>
          <a:endParaRPr lang="en-US"/>
        </a:p>
      </dgm:t>
    </dgm:pt>
    <dgm:pt modelId="{F9655A11-F9AD-4998-A870-40EEDAD7EA8B}" type="sibTrans" cxnId="{9EF21B69-3435-45DC-975D-4638C5013464}">
      <dgm:prSet/>
      <dgm:spPr/>
      <dgm:t>
        <a:bodyPr/>
        <a:lstStyle/>
        <a:p>
          <a:endParaRPr lang="en-US"/>
        </a:p>
      </dgm:t>
    </dgm:pt>
    <dgm:pt modelId="{2060D2B9-9C5D-4FE5-9C9F-3D16C51A5EA7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1"/>
          <a:r>
            <a:rPr lang="fa-IR" dirty="0" smtClean="0">
              <a:solidFill>
                <a:srgbClr val="FF0000"/>
              </a:solidFill>
              <a:cs typeface="B Traffic" pitchFamily="2" charset="-78"/>
            </a:rPr>
            <a:t>3</a:t>
          </a:r>
          <a:r>
            <a:rPr lang="fa-IR" dirty="0" smtClean="0">
              <a:solidFill>
                <a:schemeClr val="tx1"/>
              </a:solidFill>
              <a:cs typeface="B Traffic" pitchFamily="2" charset="-78"/>
            </a:rPr>
            <a:t>-</a:t>
          </a:r>
          <a:r>
            <a:rPr lang="fa-IR" dirty="0" smtClean="0">
              <a:solidFill>
                <a:schemeClr val="bg1"/>
              </a:solidFill>
              <a:cs typeface="B Traffic" pitchFamily="2" charset="-78"/>
            </a:rPr>
            <a:t> جنسي</a:t>
          </a:r>
          <a:endParaRPr lang="en-US" dirty="0">
            <a:solidFill>
              <a:schemeClr val="bg1"/>
            </a:solidFill>
          </a:endParaRPr>
        </a:p>
      </dgm:t>
    </dgm:pt>
    <dgm:pt modelId="{D7FF26E4-BB01-4A4C-BC9E-0EC185DF0CF1}" type="parTrans" cxnId="{CB14EE7B-A865-4C1B-9AC2-F0FC80C51E8E}">
      <dgm:prSet/>
      <dgm:spPr/>
      <dgm:t>
        <a:bodyPr/>
        <a:lstStyle/>
        <a:p>
          <a:endParaRPr lang="en-US"/>
        </a:p>
      </dgm:t>
    </dgm:pt>
    <dgm:pt modelId="{C2103D60-1BAD-47AD-B760-B0958DA02C3C}" type="sibTrans" cxnId="{CB14EE7B-A865-4C1B-9AC2-F0FC80C51E8E}">
      <dgm:prSet/>
      <dgm:spPr/>
      <dgm:t>
        <a:bodyPr/>
        <a:lstStyle/>
        <a:p>
          <a:endParaRPr lang="en-US"/>
        </a:p>
      </dgm:t>
    </dgm:pt>
    <dgm:pt modelId="{055564FB-9556-4062-9025-3A986D1F610B}" type="pres">
      <dgm:prSet presAssocID="{71FB5D18-EEC9-40DE-81C1-85CE25895F45}" presName="compositeShape" presStyleCnt="0">
        <dgm:presLayoutVars>
          <dgm:chMax val="7"/>
          <dgm:dir/>
          <dgm:resizeHandles val="exact"/>
        </dgm:presLayoutVars>
      </dgm:prSet>
      <dgm:spPr/>
    </dgm:pt>
    <dgm:pt modelId="{E0B6ECB6-F388-46EA-BCD5-FFC895DE050F}" type="pres">
      <dgm:prSet presAssocID="{2EF70673-BF65-4085-BECE-D3EEF9E49F15}" presName="circ1" presStyleLbl="vennNode1" presStyleIdx="0" presStyleCnt="3"/>
      <dgm:spPr/>
      <dgm:t>
        <a:bodyPr/>
        <a:lstStyle/>
        <a:p>
          <a:endParaRPr lang="en-US"/>
        </a:p>
      </dgm:t>
    </dgm:pt>
    <dgm:pt modelId="{0EAE078E-6B14-4669-AEA8-9DFEFF51D4FC}" type="pres">
      <dgm:prSet presAssocID="{2EF70673-BF65-4085-BECE-D3EEF9E49F1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4F602-CCC6-427C-99FC-40095C39A517}" type="pres">
      <dgm:prSet presAssocID="{9CF9D0DD-3D13-4CD8-BD64-8A39EB743D7C}" presName="circ2" presStyleLbl="vennNode1" presStyleIdx="1" presStyleCnt="3"/>
      <dgm:spPr/>
      <dgm:t>
        <a:bodyPr/>
        <a:lstStyle/>
        <a:p>
          <a:endParaRPr lang="en-US"/>
        </a:p>
      </dgm:t>
    </dgm:pt>
    <dgm:pt modelId="{DA93490D-B92E-4FA7-AF61-222FE7CC95B0}" type="pres">
      <dgm:prSet presAssocID="{9CF9D0DD-3D13-4CD8-BD64-8A39EB743D7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B914D-3477-4C8F-9DC1-6167F5E1493C}" type="pres">
      <dgm:prSet presAssocID="{2060D2B9-9C5D-4FE5-9C9F-3D16C51A5EA7}" presName="circ3" presStyleLbl="vennNode1" presStyleIdx="2" presStyleCnt="3"/>
      <dgm:spPr/>
      <dgm:t>
        <a:bodyPr/>
        <a:lstStyle/>
        <a:p>
          <a:endParaRPr lang="en-US"/>
        </a:p>
      </dgm:t>
    </dgm:pt>
    <dgm:pt modelId="{7485D857-1892-4F0E-AC17-64E5C5B3D270}" type="pres">
      <dgm:prSet presAssocID="{2060D2B9-9C5D-4FE5-9C9F-3D16C51A5EA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9FDB5D-EE2B-44A2-8D13-0537565BEC54}" type="presOf" srcId="{9CF9D0DD-3D13-4CD8-BD64-8A39EB743D7C}" destId="{6964F602-CCC6-427C-99FC-40095C39A517}" srcOrd="0" destOrd="0" presId="urn:microsoft.com/office/officeart/2005/8/layout/venn1"/>
    <dgm:cxn modelId="{9A2636D9-3506-460A-9FF2-E951A1307169}" srcId="{71FB5D18-EEC9-40DE-81C1-85CE25895F45}" destId="{2EF70673-BF65-4085-BECE-D3EEF9E49F15}" srcOrd="0" destOrd="0" parTransId="{DDE85343-A29E-46A0-A8D4-4533CED737C8}" sibTransId="{86B818B9-3B13-45E1-8BD8-8132F13B71A0}"/>
    <dgm:cxn modelId="{C4F3E029-B00E-4D7A-ADD4-B1941B3C52DF}" type="presOf" srcId="{2EF70673-BF65-4085-BECE-D3EEF9E49F15}" destId="{E0B6ECB6-F388-46EA-BCD5-FFC895DE050F}" srcOrd="0" destOrd="0" presId="urn:microsoft.com/office/officeart/2005/8/layout/venn1"/>
    <dgm:cxn modelId="{9EF21B69-3435-45DC-975D-4638C5013464}" srcId="{71FB5D18-EEC9-40DE-81C1-85CE25895F45}" destId="{9CF9D0DD-3D13-4CD8-BD64-8A39EB743D7C}" srcOrd="1" destOrd="0" parTransId="{BBC9F2CA-5885-4BEC-BA30-AE1769B818A6}" sibTransId="{F9655A11-F9AD-4998-A870-40EEDAD7EA8B}"/>
    <dgm:cxn modelId="{CB14EE7B-A865-4C1B-9AC2-F0FC80C51E8E}" srcId="{71FB5D18-EEC9-40DE-81C1-85CE25895F45}" destId="{2060D2B9-9C5D-4FE5-9C9F-3D16C51A5EA7}" srcOrd="2" destOrd="0" parTransId="{D7FF26E4-BB01-4A4C-BC9E-0EC185DF0CF1}" sibTransId="{C2103D60-1BAD-47AD-B760-B0958DA02C3C}"/>
    <dgm:cxn modelId="{C6B6D06D-0061-4E50-BCCC-06F9AB06CE86}" type="presOf" srcId="{2EF70673-BF65-4085-BECE-D3EEF9E49F15}" destId="{0EAE078E-6B14-4669-AEA8-9DFEFF51D4FC}" srcOrd="1" destOrd="0" presId="urn:microsoft.com/office/officeart/2005/8/layout/venn1"/>
    <dgm:cxn modelId="{070AC584-B678-43FB-BC35-FC188F5576DF}" type="presOf" srcId="{9CF9D0DD-3D13-4CD8-BD64-8A39EB743D7C}" destId="{DA93490D-B92E-4FA7-AF61-222FE7CC95B0}" srcOrd="1" destOrd="0" presId="urn:microsoft.com/office/officeart/2005/8/layout/venn1"/>
    <dgm:cxn modelId="{B9D88AA3-032C-4017-8223-B820F1621BA6}" type="presOf" srcId="{71FB5D18-EEC9-40DE-81C1-85CE25895F45}" destId="{055564FB-9556-4062-9025-3A986D1F610B}" srcOrd="0" destOrd="0" presId="urn:microsoft.com/office/officeart/2005/8/layout/venn1"/>
    <dgm:cxn modelId="{4952409B-A077-4E44-81C2-8E0CD9D07452}" type="presOf" srcId="{2060D2B9-9C5D-4FE5-9C9F-3D16C51A5EA7}" destId="{7485D857-1892-4F0E-AC17-64E5C5B3D270}" srcOrd="1" destOrd="0" presId="urn:microsoft.com/office/officeart/2005/8/layout/venn1"/>
    <dgm:cxn modelId="{E8384DAF-D39F-4404-BCE5-5206011E7EC2}" type="presOf" srcId="{2060D2B9-9C5D-4FE5-9C9F-3D16C51A5EA7}" destId="{4A0B914D-3477-4C8F-9DC1-6167F5E1493C}" srcOrd="0" destOrd="0" presId="urn:microsoft.com/office/officeart/2005/8/layout/venn1"/>
    <dgm:cxn modelId="{31105C19-B4B1-4B92-9213-316E5E3D65DA}" type="presParOf" srcId="{055564FB-9556-4062-9025-3A986D1F610B}" destId="{E0B6ECB6-F388-46EA-BCD5-FFC895DE050F}" srcOrd="0" destOrd="0" presId="urn:microsoft.com/office/officeart/2005/8/layout/venn1"/>
    <dgm:cxn modelId="{2A6437DD-7012-4250-ACE8-968B8D946DB4}" type="presParOf" srcId="{055564FB-9556-4062-9025-3A986D1F610B}" destId="{0EAE078E-6B14-4669-AEA8-9DFEFF51D4FC}" srcOrd="1" destOrd="0" presId="urn:microsoft.com/office/officeart/2005/8/layout/venn1"/>
    <dgm:cxn modelId="{EC504E60-B992-48F4-A03C-D6F6560771D0}" type="presParOf" srcId="{055564FB-9556-4062-9025-3A986D1F610B}" destId="{6964F602-CCC6-427C-99FC-40095C39A517}" srcOrd="2" destOrd="0" presId="urn:microsoft.com/office/officeart/2005/8/layout/venn1"/>
    <dgm:cxn modelId="{9AB8C9D2-E3D4-4675-94FA-1B08D1BCE28D}" type="presParOf" srcId="{055564FB-9556-4062-9025-3A986D1F610B}" destId="{DA93490D-B92E-4FA7-AF61-222FE7CC95B0}" srcOrd="3" destOrd="0" presId="urn:microsoft.com/office/officeart/2005/8/layout/venn1"/>
    <dgm:cxn modelId="{93495371-1201-4528-87F2-4A47D83214E3}" type="presParOf" srcId="{055564FB-9556-4062-9025-3A986D1F610B}" destId="{4A0B914D-3477-4C8F-9DC1-6167F5E1493C}" srcOrd="4" destOrd="0" presId="urn:microsoft.com/office/officeart/2005/8/layout/venn1"/>
    <dgm:cxn modelId="{EB84405A-AF5D-4EC4-9EA6-F4BA501E1ECC}" type="presParOf" srcId="{055564FB-9556-4062-9025-3A986D1F610B}" destId="{7485D857-1892-4F0E-AC17-64E5C5B3D27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5AAA51-B396-484A-91D8-88C31ACC809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7A95D3-7976-4D8F-A50A-91A09A9CBDD7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>
              <a:cs typeface="B Homa" pitchFamily="2" charset="-78"/>
            </a:rPr>
            <a:t>آسيب رواني </a:t>
          </a:r>
          <a:endParaRPr lang="en-US" dirty="0">
            <a:cs typeface="B Homa" pitchFamily="2" charset="-78"/>
          </a:endParaRPr>
        </a:p>
      </dgm:t>
    </dgm:pt>
    <dgm:pt modelId="{C0735A55-633A-44AF-B939-02F2C6D89181}" type="parTrans" cxnId="{94A81ED8-4F90-494C-AD4C-3A83FBE08004}">
      <dgm:prSet/>
      <dgm:spPr/>
      <dgm:t>
        <a:bodyPr/>
        <a:lstStyle/>
        <a:p>
          <a:endParaRPr lang="en-US"/>
        </a:p>
      </dgm:t>
    </dgm:pt>
    <dgm:pt modelId="{625BE59A-E412-4A6B-ADEA-05CAAB2134AC}" type="sibTrans" cxnId="{94A81ED8-4F90-494C-AD4C-3A83FBE08004}">
      <dgm:prSet/>
      <dgm:spPr/>
      <dgm:t>
        <a:bodyPr/>
        <a:lstStyle/>
        <a:p>
          <a:endParaRPr lang="en-US"/>
        </a:p>
      </dgm:t>
    </dgm:pt>
    <dgm:pt modelId="{6471B50E-9378-4BD2-A223-A02F870E3DB9}">
      <dgm:prSet phldrT="[Text]"/>
      <dgm:spPr/>
      <dgm:t>
        <a:bodyPr/>
        <a:lstStyle/>
        <a:p>
          <a:pPr rtl="1"/>
          <a:r>
            <a:rPr lang="fa-IR" dirty="0" smtClean="0">
              <a:cs typeface="B Traffic" pitchFamily="2" charset="-78"/>
            </a:rPr>
            <a:t>ايجاد اختلال در تمركز فكري-اضطراب- ناراحتي</a:t>
          </a:r>
          <a:r>
            <a:rPr lang="en-US" dirty="0" smtClean="0">
              <a:cs typeface="B Traffic" pitchFamily="2" charset="-78"/>
            </a:rPr>
            <a:t> </a:t>
          </a:r>
          <a:r>
            <a:rPr lang="fa-IR" dirty="0" smtClean="0">
              <a:cs typeface="B Traffic" pitchFamily="2" charset="-78"/>
            </a:rPr>
            <a:t>هاي روحي- ضعف اعتماد</a:t>
          </a:r>
          <a:endParaRPr lang="en-US" dirty="0">
            <a:cs typeface="B Traffic" pitchFamily="2" charset="-78"/>
          </a:endParaRPr>
        </a:p>
      </dgm:t>
    </dgm:pt>
    <dgm:pt modelId="{76BD581A-5CBD-4EF0-B3E4-274AEBB26C31}" type="parTrans" cxnId="{F6965249-23F4-4740-8D7D-8E2CFBE29FA9}">
      <dgm:prSet/>
      <dgm:spPr/>
      <dgm:t>
        <a:bodyPr/>
        <a:lstStyle/>
        <a:p>
          <a:endParaRPr lang="en-US"/>
        </a:p>
      </dgm:t>
    </dgm:pt>
    <dgm:pt modelId="{F2B12FDB-6DAE-45E4-8FC2-2808D70B1E37}" type="sibTrans" cxnId="{F6965249-23F4-4740-8D7D-8E2CFBE29FA9}">
      <dgm:prSet/>
      <dgm:spPr/>
      <dgm:t>
        <a:bodyPr/>
        <a:lstStyle/>
        <a:p>
          <a:endParaRPr lang="en-US"/>
        </a:p>
      </dgm:t>
    </dgm:pt>
    <dgm:pt modelId="{9834BE8F-F5C3-46B7-9B6D-D07FCB315B38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>
              <a:cs typeface="B Homa" pitchFamily="2" charset="-78"/>
            </a:rPr>
            <a:t>آسيب اجتماعي</a:t>
          </a:r>
          <a:endParaRPr lang="en-US" dirty="0">
            <a:cs typeface="B Homa" pitchFamily="2" charset="-78"/>
          </a:endParaRPr>
        </a:p>
      </dgm:t>
    </dgm:pt>
    <dgm:pt modelId="{ECDFEA51-7974-4731-9265-5D103FAB7D0B}" type="parTrans" cxnId="{44D8F6EE-403D-4A9C-B37A-C6C415F5AC00}">
      <dgm:prSet/>
      <dgm:spPr/>
      <dgm:t>
        <a:bodyPr/>
        <a:lstStyle/>
        <a:p>
          <a:endParaRPr lang="en-US"/>
        </a:p>
      </dgm:t>
    </dgm:pt>
    <dgm:pt modelId="{8A3BCA36-136C-4F43-8A96-DB1180A4B9F4}" type="sibTrans" cxnId="{44D8F6EE-403D-4A9C-B37A-C6C415F5AC00}">
      <dgm:prSet/>
      <dgm:spPr/>
      <dgm:t>
        <a:bodyPr/>
        <a:lstStyle/>
        <a:p>
          <a:endParaRPr lang="en-US"/>
        </a:p>
      </dgm:t>
    </dgm:pt>
    <dgm:pt modelId="{681A857E-73DF-45E3-B1BF-5BBEF5A5E40C}">
      <dgm:prSet phldrT="[Text]"/>
      <dgm:spPr/>
      <dgm:t>
        <a:bodyPr/>
        <a:lstStyle/>
        <a:p>
          <a:pPr rtl="1"/>
          <a:r>
            <a:rPr lang="fa-IR" dirty="0" smtClean="0">
              <a:cs typeface="B Traffic" pitchFamily="2" charset="-78"/>
            </a:rPr>
            <a:t>كاهش شانس ازدواج موفق- افزايش ازدواجهاي ناپايدار- آسيب به دختران</a:t>
          </a:r>
          <a:endParaRPr lang="en-US" dirty="0">
            <a:cs typeface="B Traffic" pitchFamily="2" charset="-78"/>
          </a:endParaRPr>
        </a:p>
      </dgm:t>
    </dgm:pt>
    <dgm:pt modelId="{A48E0900-AC5B-4E65-A5F8-1115A4BDDAFF}" type="parTrans" cxnId="{ABE4BF6A-D05B-49F6-BFE5-0C280A9D6AAF}">
      <dgm:prSet/>
      <dgm:spPr/>
      <dgm:t>
        <a:bodyPr/>
        <a:lstStyle/>
        <a:p>
          <a:endParaRPr lang="en-US"/>
        </a:p>
      </dgm:t>
    </dgm:pt>
    <dgm:pt modelId="{A6182D31-D324-4F05-A311-D89127A089EC}" type="sibTrans" cxnId="{ABE4BF6A-D05B-49F6-BFE5-0C280A9D6AAF}">
      <dgm:prSet/>
      <dgm:spPr/>
      <dgm:t>
        <a:bodyPr/>
        <a:lstStyle/>
        <a:p>
          <a:endParaRPr lang="en-US"/>
        </a:p>
      </dgm:t>
    </dgm:pt>
    <dgm:pt modelId="{3F8E5597-F40A-47A0-BCDA-F3CE084BA588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>
              <a:cs typeface="B Homa" pitchFamily="2" charset="-78"/>
            </a:rPr>
            <a:t>آسيب معنوي</a:t>
          </a:r>
          <a:r>
            <a:rPr lang="en-US" dirty="0" smtClean="0">
              <a:cs typeface="B Homa" pitchFamily="2" charset="-78"/>
            </a:rPr>
            <a:t> </a:t>
          </a:r>
          <a:r>
            <a:rPr lang="fa-IR" dirty="0" smtClean="0">
              <a:cs typeface="B Homa" pitchFamily="2" charset="-78"/>
            </a:rPr>
            <a:t> </a:t>
          </a:r>
          <a:endParaRPr lang="en-US" dirty="0">
            <a:cs typeface="B Homa" pitchFamily="2" charset="-78"/>
          </a:endParaRPr>
        </a:p>
      </dgm:t>
    </dgm:pt>
    <dgm:pt modelId="{CC05EBE5-3E5A-4571-9573-7DFF6D458F95}" type="parTrans" cxnId="{34208F2B-6090-4C68-B354-8A3AC8FEDD69}">
      <dgm:prSet/>
      <dgm:spPr/>
      <dgm:t>
        <a:bodyPr/>
        <a:lstStyle/>
        <a:p>
          <a:endParaRPr lang="en-US"/>
        </a:p>
      </dgm:t>
    </dgm:pt>
    <dgm:pt modelId="{91193DB2-E4C9-4E04-9215-99156A4C0138}" type="sibTrans" cxnId="{34208F2B-6090-4C68-B354-8A3AC8FEDD69}">
      <dgm:prSet/>
      <dgm:spPr/>
      <dgm:t>
        <a:bodyPr/>
        <a:lstStyle/>
        <a:p>
          <a:endParaRPr lang="en-US"/>
        </a:p>
      </dgm:t>
    </dgm:pt>
    <dgm:pt modelId="{C1D1EB91-854A-489B-9CAE-F9EB0B0CA5AC}">
      <dgm:prSet phldrT="[Text]"/>
      <dgm:spPr/>
      <dgm:t>
        <a:bodyPr/>
        <a:lstStyle/>
        <a:p>
          <a:pPr rtl="1"/>
          <a:r>
            <a:rPr lang="fa-IR" dirty="0" smtClean="0">
              <a:cs typeface="B Traffic" pitchFamily="2" charset="-78"/>
            </a:rPr>
            <a:t>ارتكاب گناه – فراموشي هدف</a:t>
          </a:r>
          <a:endParaRPr lang="en-US" dirty="0">
            <a:cs typeface="B Traffic" pitchFamily="2" charset="-78"/>
          </a:endParaRPr>
        </a:p>
      </dgm:t>
    </dgm:pt>
    <dgm:pt modelId="{0D089D1B-7BFF-4C42-AE10-D7819F3D7A59}" type="parTrans" cxnId="{EFF760EB-EB6C-4F3C-B605-8031D0555793}">
      <dgm:prSet/>
      <dgm:spPr/>
      <dgm:t>
        <a:bodyPr/>
        <a:lstStyle/>
        <a:p>
          <a:endParaRPr lang="en-US"/>
        </a:p>
      </dgm:t>
    </dgm:pt>
    <dgm:pt modelId="{E2B0FCFA-386D-4E79-B9C7-B92153B19779}" type="sibTrans" cxnId="{EFF760EB-EB6C-4F3C-B605-8031D0555793}">
      <dgm:prSet/>
      <dgm:spPr/>
      <dgm:t>
        <a:bodyPr/>
        <a:lstStyle/>
        <a:p>
          <a:endParaRPr lang="en-US"/>
        </a:p>
      </dgm:t>
    </dgm:pt>
    <dgm:pt modelId="{3490E4CF-71D7-49B2-8E52-E98676A323FF}" type="pres">
      <dgm:prSet presAssocID="{355AAA51-B396-484A-91D8-88C31ACC80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7BDCEF-5DC5-46BA-A203-538C91188461}" type="pres">
      <dgm:prSet presAssocID="{3F8E5597-F40A-47A0-BCDA-F3CE084BA588}" presName="boxAndChildren" presStyleCnt="0"/>
      <dgm:spPr/>
    </dgm:pt>
    <dgm:pt modelId="{8DC2542C-D21A-4DE9-B6E7-4B66E6E7B8D1}" type="pres">
      <dgm:prSet presAssocID="{3F8E5597-F40A-47A0-BCDA-F3CE084BA588}" presName="parentTextBox" presStyleLbl="node1" presStyleIdx="0" presStyleCnt="3"/>
      <dgm:spPr/>
      <dgm:t>
        <a:bodyPr/>
        <a:lstStyle/>
        <a:p>
          <a:endParaRPr lang="en-US"/>
        </a:p>
      </dgm:t>
    </dgm:pt>
    <dgm:pt modelId="{53119BF3-192A-469D-8776-F031F979163F}" type="pres">
      <dgm:prSet presAssocID="{3F8E5597-F40A-47A0-BCDA-F3CE084BA588}" presName="entireBox" presStyleLbl="node1" presStyleIdx="0" presStyleCnt="3"/>
      <dgm:spPr/>
      <dgm:t>
        <a:bodyPr/>
        <a:lstStyle/>
        <a:p>
          <a:endParaRPr lang="en-US"/>
        </a:p>
      </dgm:t>
    </dgm:pt>
    <dgm:pt modelId="{4089B739-727B-4953-9A30-5C5ECEE067F4}" type="pres">
      <dgm:prSet presAssocID="{3F8E5597-F40A-47A0-BCDA-F3CE084BA588}" presName="descendantBox" presStyleCnt="0"/>
      <dgm:spPr/>
    </dgm:pt>
    <dgm:pt modelId="{79A695FC-0392-48A7-9DFE-552AD8B99C42}" type="pres">
      <dgm:prSet presAssocID="{C1D1EB91-854A-489B-9CAE-F9EB0B0CA5AC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91E99-0365-490E-BFA3-C2756059FB0C}" type="pres">
      <dgm:prSet presAssocID="{8A3BCA36-136C-4F43-8A96-DB1180A4B9F4}" presName="sp" presStyleCnt="0"/>
      <dgm:spPr/>
    </dgm:pt>
    <dgm:pt modelId="{EE4D0DD9-F0DB-4450-97ED-036394A42692}" type="pres">
      <dgm:prSet presAssocID="{9834BE8F-F5C3-46B7-9B6D-D07FCB315B38}" presName="arrowAndChildren" presStyleCnt="0"/>
      <dgm:spPr/>
    </dgm:pt>
    <dgm:pt modelId="{2BA06766-9E6F-4C0F-B88E-A8AE330ED6FB}" type="pres">
      <dgm:prSet presAssocID="{9834BE8F-F5C3-46B7-9B6D-D07FCB315B38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1D77001A-FC13-4EED-A015-2D1EC6D5DB65}" type="pres">
      <dgm:prSet presAssocID="{9834BE8F-F5C3-46B7-9B6D-D07FCB315B38}" presName="arrow" presStyleLbl="node1" presStyleIdx="1" presStyleCnt="3"/>
      <dgm:spPr/>
      <dgm:t>
        <a:bodyPr/>
        <a:lstStyle/>
        <a:p>
          <a:endParaRPr lang="en-US"/>
        </a:p>
      </dgm:t>
    </dgm:pt>
    <dgm:pt modelId="{8B6D84D5-FFF2-4967-BD11-B76AAE4F8692}" type="pres">
      <dgm:prSet presAssocID="{9834BE8F-F5C3-46B7-9B6D-D07FCB315B38}" presName="descendantArrow" presStyleCnt="0"/>
      <dgm:spPr/>
    </dgm:pt>
    <dgm:pt modelId="{AF2D862A-1973-4A04-BDB8-CAE908BF6942}" type="pres">
      <dgm:prSet presAssocID="{681A857E-73DF-45E3-B1BF-5BBEF5A5E40C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0E006-071D-4FD0-BCAF-B2CFA83AE117}" type="pres">
      <dgm:prSet presAssocID="{625BE59A-E412-4A6B-ADEA-05CAAB2134AC}" presName="sp" presStyleCnt="0"/>
      <dgm:spPr/>
    </dgm:pt>
    <dgm:pt modelId="{51FA26D7-F80E-4FEE-ABA7-283318CB81E4}" type="pres">
      <dgm:prSet presAssocID="{F27A95D3-7976-4D8F-A50A-91A09A9CBDD7}" presName="arrowAndChildren" presStyleCnt="0"/>
      <dgm:spPr/>
    </dgm:pt>
    <dgm:pt modelId="{27ECAE79-4440-4536-8595-AED9236FC16E}" type="pres">
      <dgm:prSet presAssocID="{F27A95D3-7976-4D8F-A50A-91A09A9CBDD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D3BAEEE5-F394-4DAE-BDC9-702701843E04}" type="pres">
      <dgm:prSet presAssocID="{F27A95D3-7976-4D8F-A50A-91A09A9CBDD7}" presName="arrow" presStyleLbl="node1" presStyleIdx="2" presStyleCnt="3"/>
      <dgm:spPr/>
      <dgm:t>
        <a:bodyPr/>
        <a:lstStyle/>
        <a:p>
          <a:endParaRPr lang="en-US"/>
        </a:p>
      </dgm:t>
    </dgm:pt>
    <dgm:pt modelId="{8973D42E-1F07-4BAE-82B7-F3B8C5FF0C18}" type="pres">
      <dgm:prSet presAssocID="{F27A95D3-7976-4D8F-A50A-91A09A9CBDD7}" presName="descendantArrow" presStyleCnt="0"/>
      <dgm:spPr/>
    </dgm:pt>
    <dgm:pt modelId="{D5ED37AB-1144-4894-8A53-DE641A14994F}" type="pres">
      <dgm:prSet presAssocID="{6471B50E-9378-4BD2-A223-A02F870E3DB9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E4BF6A-D05B-49F6-BFE5-0C280A9D6AAF}" srcId="{9834BE8F-F5C3-46B7-9B6D-D07FCB315B38}" destId="{681A857E-73DF-45E3-B1BF-5BBEF5A5E40C}" srcOrd="0" destOrd="0" parTransId="{A48E0900-AC5B-4E65-A5F8-1115A4BDDAFF}" sibTransId="{A6182D31-D324-4F05-A311-D89127A089EC}"/>
    <dgm:cxn modelId="{94A81ED8-4F90-494C-AD4C-3A83FBE08004}" srcId="{355AAA51-B396-484A-91D8-88C31ACC8092}" destId="{F27A95D3-7976-4D8F-A50A-91A09A9CBDD7}" srcOrd="0" destOrd="0" parTransId="{C0735A55-633A-44AF-B939-02F2C6D89181}" sibTransId="{625BE59A-E412-4A6B-ADEA-05CAAB2134AC}"/>
    <dgm:cxn modelId="{B2C0F663-A820-4C5C-8A13-FEDE3A512755}" type="presOf" srcId="{3F8E5597-F40A-47A0-BCDA-F3CE084BA588}" destId="{8DC2542C-D21A-4DE9-B6E7-4B66E6E7B8D1}" srcOrd="0" destOrd="0" presId="urn:microsoft.com/office/officeart/2005/8/layout/process4"/>
    <dgm:cxn modelId="{44D8F6EE-403D-4A9C-B37A-C6C415F5AC00}" srcId="{355AAA51-B396-484A-91D8-88C31ACC8092}" destId="{9834BE8F-F5C3-46B7-9B6D-D07FCB315B38}" srcOrd="1" destOrd="0" parTransId="{ECDFEA51-7974-4731-9265-5D103FAB7D0B}" sibTransId="{8A3BCA36-136C-4F43-8A96-DB1180A4B9F4}"/>
    <dgm:cxn modelId="{E95A19E9-5594-43D2-AC98-4AD95270CD6B}" type="presOf" srcId="{F27A95D3-7976-4D8F-A50A-91A09A9CBDD7}" destId="{27ECAE79-4440-4536-8595-AED9236FC16E}" srcOrd="0" destOrd="0" presId="urn:microsoft.com/office/officeart/2005/8/layout/process4"/>
    <dgm:cxn modelId="{22372BB1-94BA-49B9-84A0-DC4F7112C126}" type="presOf" srcId="{6471B50E-9378-4BD2-A223-A02F870E3DB9}" destId="{D5ED37AB-1144-4894-8A53-DE641A14994F}" srcOrd="0" destOrd="0" presId="urn:microsoft.com/office/officeart/2005/8/layout/process4"/>
    <dgm:cxn modelId="{309CA51F-EE8E-490F-9F4C-5E0B1D061734}" type="presOf" srcId="{F27A95D3-7976-4D8F-A50A-91A09A9CBDD7}" destId="{D3BAEEE5-F394-4DAE-BDC9-702701843E04}" srcOrd="1" destOrd="0" presId="urn:microsoft.com/office/officeart/2005/8/layout/process4"/>
    <dgm:cxn modelId="{34208F2B-6090-4C68-B354-8A3AC8FEDD69}" srcId="{355AAA51-B396-484A-91D8-88C31ACC8092}" destId="{3F8E5597-F40A-47A0-BCDA-F3CE084BA588}" srcOrd="2" destOrd="0" parTransId="{CC05EBE5-3E5A-4571-9573-7DFF6D458F95}" sibTransId="{91193DB2-E4C9-4E04-9215-99156A4C0138}"/>
    <dgm:cxn modelId="{C440E621-0999-45BD-B376-FC8C0656D771}" type="presOf" srcId="{681A857E-73DF-45E3-B1BF-5BBEF5A5E40C}" destId="{AF2D862A-1973-4A04-BDB8-CAE908BF6942}" srcOrd="0" destOrd="0" presId="urn:microsoft.com/office/officeart/2005/8/layout/process4"/>
    <dgm:cxn modelId="{C0D6291B-9630-46E4-9EFF-83A6B1DC25CA}" type="presOf" srcId="{355AAA51-B396-484A-91D8-88C31ACC8092}" destId="{3490E4CF-71D7-49B2-8E52-E98676A323FF}" srcOrd="0" destOrd="0" presId="urn:microsoft.com/office/officeart/2005/8/layout/process4"/>
    <dgm:cxn modelId="{F6965249-23F4-4740-8D7D-8E2CFBE29FA9}" srcId="{F27A95D3-7976-4D8F-A50A-91A09A9CBDD7}" destId="{6471B50E-9378-4BD2-A223-A02F870E3DB9}" srcOrd="0" destOrd="0" parTransId="{76BD581A-5CBD-4EF0-B3E4-274AEBB26C31}" sibTransId="{F2B12FDB-6DAE-45E4-8FC2-2808D70B1E37}"/>
    <dgm:cxn modelId="{FF3D9E4D-30FA-424B-958D-A44645B4C1BD}" type="presOf" srcId="{C1D1EB91-854A-489B-9CAE-F9EB0B0CA5AC}" destId="{79A695FC-0392-48A7-9DFE-552AD8B99C42}" srcOrd="0" destOrd="0" presId="urn:microsoft.com/office/officeart/2005/8/layout/process4"/>
    <dgm:cxn modelId="{12A0A371-9E6E-49B8-8641-19225FA4493E}" type="presOf" srcId="{9834BE8F-F5C3-46B7-9B6D-D07FCB315B38}" destId="{1D77001A-FC13-4EED-A015-2D1EC6D5DB65}" srcOrd="1" destOrd="0" presId="urn:microsoft.com/office/officeart/2005/8/layout/process4"/>
    <dgm:cxn modelId="{EFF760EB-EB6C-4F3C-B605-8031D0555793}" srcId="{3F8E5597-F40A-47A0-BCDA-F3CE084BA588}" destId="{C1D1EB91-854A-489B-9CAE-F9EB0B0CA5AC}" srcOrd="0" destOrd="0" parTransId="{0D089D1B-7BFF-4C42-AE10-D7819F3D7A59}" sibTransId="{E2B0FCFA-386D-4E79-B9C7-B92153B19779}"/>
    <dgm:cxn modelId="{B3C8CAF5-EBCA-4998-91E1-DA10931DD07F}" type="presOf" srcId="{3F8E5597-F40A-47A0-BCDA-F3CE084BA588}" destId="{53119BF3-192A-469D-8776-F031F979163F}" srcOrd="1" destOrd="0" presId="urn:microsoft.com/office/officeart/2005/8/layout/process4"/>
    <dgm:cxn modelId="{DB1F63C0-9695-40AA-BE68-C18F5B92F816}" type="presOf" srcId="{9834BE8F-F5C3-46B7-9B6D-D07FCB315B38}" destId="{2BA06766-9E6F-4C0F-B88E-A8AE330ED6FB}" srcOrd="0" destOrd="0" presId="urn:microsoft.com/office/officeart/2005/8/layout/process4"/>
    <dgm:cxn modelId="{BA2D08B9-CC35-4EBE-88D3-9AD79606C0AF}" type="presParOf" srcId="{3490E4CF-71D7-49B2-8E52-E98676A323FF}" destId="{0F7BDCEF-5DC5-46BA-A203-538C91188461}" srcOrd="0" destOrd="0" presId="urn:microsoft.com/office/officeart/2005/8/layout/process4"/>
    <dgm:cxn modelId="{760B570B-3881-46F6-8A23-3ED6BA226D4A}" type="presParOf" srcId="{0F7BDCEF-5DC5-46BA-A203-538C91188461}" destId="{8DC2542C-D21A-4DE9-B6E7-4B66E6E7B8D1}" srcOrd="0" destOrd="0" presId="urn:microsoft.com/office/officeart/2005/8/layout/process4"/>
    <dgm:cxn modelId="{510BC54D-6DFC-42DB-B91C-AEE51D082BAD}" type="presParOf" srcId="{0F7BDCEF-5DC5-46BA-A203-538C91188461}" destId="{53119BF3-192A-469D-8776-F031F979163F}" srcOrd="1" destOrd="0" presId="urn:microsoft.com/office/officeart/2005/8/layout/process4"/>
    <dgm:cxn modelId="{E70CBC38-1B3B-4792-A48D-112DF83C62FE}" type="presParOf" srcId="{0F7BDCEF-5DC5-46BA-A203-538C91188461}" destId="{4089B739-727B-4953-9A30-5C5ECEE067F4}" srcOrd="2" destOrd="0" presId="urn:microsoft.com/office/officeart/2005/8/layout/process4"/>
    <dgm:cxn modelId="{3357E2CD-EC0A-4553-8761-BBD523B37F55}" type="presParOf" srcId="{4089B739-727B-4953-9A30-5C5ECEE067F4}" destId="{79A695FC-0392-48A7-9DFE-552AD8B99C42}" srcOrd="0" destOrd="0" presId="urn:microsoft.com/office/officeart/2005/8/layout/process4"/>
    <dgm:cxn modelId="{E52D5E83-D977-45CE-8342-1DD5D119A86A}" type="presParOf" srcId="{3490E4CF-71D7-49B2-8E52-E98676A323FF}" destId="{69A91E99-0365-490E-BFA3-C2756059FB0C}" srcOrd="1" destOrd="0" presId="urn:microsoft.com/office/officeart/2005/8/layout/process4"/>
    <dgm:cxn modelId="{D6F5650C-4FA5-4EF9-B482-B5C1D866C6E0}" type="presParOf" srcId="{3490E4CF-71D7-49B2-8E52-E98676A323FF}" destId="{EE4D0DD9-F0DB-4450-97ED-036394A42692}" srcOrd="2" destOrd="0" presId="urn:microsoft.com/office/officeart/2005/8/layout/process4"/>
    <dgm:cxn modelId="{23AD089E-9649-4B02-BFBA-1116991C83E3}" type="presParOf" srcId="{EE4D0DD9-F0DB-4450-97ED-036394A42692}" destId="{2BA06766-9E6F-4C0F-B88E-A8AE330ED6FB}" srcOrd="0" destOrd="0" presId="urn:microsoft.com/office/officeart/2005/8/layout/process4"/>
    <dgm:cxn modelId="{F4B0AA2F-EB8A-41DA-95E8-88B8482B3228}" type="presParOf" srcId="{EE4D0DD9-F0DB-4450-97ED-036394A42692}" destId="{1D77001A-FC13-4EED-A015-2D1EC6D5DB65}" srcOrd="1" destOrd="0" presId="urn:microsoft.com/office/officeart/2005/8/layout/process4"/>
    <dgm:cxn modelId="{023270E5-F0EA-4300-B02A-2054EE415081}" type="presParOf" srcId="{EE4D0DD9-F0DB-4450-97ED-036394A42692}" destId="{8B6D84D5-FFF2-4967-BD11-B76AAE4F8692}" srcOrd="2" destOrd="0" presId="urn:microsoft.com/office/officeart/2005/8/layout/process4"/>
    <dgm:cxn modelId="{4C3E526D-17EB-4DD3-9678-8DC84DECD57E}" type="presParOf" srcId="{8B6D84D5-FFF2-4967-BD11-B76AAE4F8692}" destId="{AF2D862A-1973-4A04-BDB8-CAE908BF6942}" srcOrd="0" destOrd="0" presId="urn:microsoft.com/office/officeart/2005/8/layout/process4"/>
    <dgm:cxn modelId="{D0EB5360-406F-41FF-9A08-F28AAC9CB92C}" type="presParOf" srcId="{3490E4CF-71D7-49B2-8E52-E98676A323FF}" destId="{D6E0E006-071D-4FD0-BCAF-B2CFA83AE117}" srcOrd="3" destOrd="0" presId="urn:microsoft.com/office/officeart/2005/8/layout/process4"/>
    <dgm:cxn modelId="{8F919848-D070-4BF8-BF04-45D5CDF95C58}" type="presParOf" srcId="{3490E4CF-71D7-49B2-8E52-E98676A323FF}" destId="{51FA26D7-F80E-4FEE-ABA7-283318CB81E4}" srcOrd="4" destOrd="0" presId="urn:microsoft.com/office/officeart/2005/8/layout/process4"/>
    <dgm:cxn modelId="{7A891639-7E67-4377-AEEF-9D343F08D28E}" type="presParOf" srcId="{51FA26D7-F80E-4FEE-ABA7-283318CB81E4}" destId="{27ECAE79-4440-4536-8595-AED9236FC16E}" srcOrd="0" destOrd="0" presId="urn:microsoft.com/office/officeart/2005/8/layout/process4"/>
    <dgm:cxn modelId="{4711ABD0-5E8B-43E1-80FB-43C50E4DCF1E}" type="presParOf" srcId="{51FA26D7-F80E-4FEE-ABA7-283318CB81E4}" destId="{D3BAEEE5-F394-4DAE-BDC9-702701843E04}" srcOrd="1" destOrd="0" presId="urn:microsoft.com/office/officeart/2005/8/layout/process4"/>
    <dgm:cxn modelId="{DA319304-176D-4D69-AE7F-FAC883A1C57C}" type="presParOf" srcId="{51FA26D7-F80E-4FEE-ABA7-283318CB81E4}" destId="{8973D42E-1F07-4BAE-82B7-F3B8C5FF0C18}" srcOrd="2" destOrd="0" presId="urn:microsoft.com/office/officeart/2005/8/layout/process4"/>
    <dgm:cxn modelId="{82681756-F23C-49B3-A102-07213D432EA5}" type="presParOf" srcId="{8973D42E-1F07-4BAE-82B7-F3B8C5FF0C18}" destId="{D5ED37AB-1144-4894-8A53-DE641A1499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812442-06CA-4126-84D1-40FE2A903DDD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AA4732E-B219-4779-AF29-63F10C4E37CD}">
      <dgm:prSet phldrT="[Text]"/>
      <dgm:spPr/>
      <dgm:t>
        <a:bodyPr/>
        <a:lstStyle/>
        <a:p>
          <a:pPr algn="ctr"/>
          <a:r>
            <a:rPr lang="fa-IR" dirty="0" smtClean="0">
              <a:cs typeface="B Homa" panose="00000400000000000000" pitchFamily="2" charset="-78"/>
            </a:rPr>
            <a:t>توجه افراطي به مسايل جنسي</a:t>
          </a:r>
          <a:endParaRPr lang="en-US" dirty="0">
            <a:cs typeface="B Homa" panose="00000400000000000000" pitchFamily="2" charset="-78"/>
          </a:endParaRPr>
        </a:p>
      </dgm:t>
    </dgm:pt>
    <dgm:pt modelId="{8BCF192A-C74C-4451-8D6D-B57F3EDDAC4E}" type="parTrans" cxnId="{E12EC829-134C-4DDB-A4D9-1F3A0762CDF9}">
      <dgm:prSet/>
      <dgm:spPr/>
      <dgm:t>
        <a:bodyPr/>
        <a:lstStyle/>
        <a:p>
          <a:endParaRPr lang="en-US"/>
        </a:p>
      </dgm:t>
    </dgm:pt>
    <dgm:pt modelId="{6DD0CB4B-2C9A-4185-96E8-18BE38C633B4}" type="sibTrans" cxnId="{E12EC829-134C-4DDB-A4D9-1F3A0762CDF9}">
      <dgm:prSet/>
      <dgm:spPr/>
      <dgm:t>
        <a:bodyPr/>
        <a:lstStyle/>
        <a:p>
          <a:endParaRPr lang="en-US"/>
        </a:p>
      </dgm:t>
    </dgm:pt>
    <dgm:pt modelId="{AE9EE0CC-DB6C-486D-BD18-1D3BF59345F8}">
      <dgm:prSet phldrT="[Text]"/>
      <dgm:spPr/>
      <dgm:t>
        <a:bodyPr/>
        <a:lstStyle/>
        <a:p>
          <a:pPr algn="ctr"/>
          <a:r>
            <a:rPr lang="fa-IR" dirty="0" smtClean="0">
              <a:cs typeface="B Homa" panose="00000400000000000000" pitchFamily="2" charset="-78"/>
            </a:rPr>
            <a:t>دغدغه دائمي برآوردن نياز جنسي</a:t>
          </a:r>
          <a:endParaRPr lang="en-US" dirty="0">
            <a:cs typeface="B Homa" panose="00000400000000000000" pitchFamily="2" charset="-78"/>
          </a:endParaRPr>
        </a:p>
      </dgm:t>
    </dgm:pt>
    <dgm:pt modelId="{FCF4D4B9-E4D9-4114-8ED5-7027E9D0E19D}" type="parTrans" cxnId="{77A8F773-770C-4C15-B534-3ADA96DF6E42}">
      <dgm:prSet/>
      <dgm:spPr/>
      <dgm:t>
        <a:bodyPr/>
        <a:lstStyle/>
        <a:p>
          <a:endParaRPr lang="en-US"/>
        </a:p>
      </dgm:t>
    </dgm:pt>
    <dgm:pt modelId="{31AA7E12-E7F9-43A6-B751-AC207F861847}" type="sibTrans" cxnId="{77A8F773-770C-4C15-B534-3ADA96DF6E42}">
      <dgm:prSet/>
      <dgm:spPr/>
      <dgm:t>
        <a:bodyPr/>
        <a:lstStyle/>
        <a:p>
          <a:endParaRPr lang="en-US"/>
        </a:p>
      </dgm:t>
    </dgm:pt>
    <dgm:pt modelId="{6AE43C9D-23A3-480C-BE93-EBB7F39BA035}">
      <dgm:prSet phldrT="[Text]"/>
      <dgm:spPr/>
      <dgm:t>
        <a:bodyPr/>
        <a:lstStyle/>
        <a:p>
          <a:pPr algn="ctr" rtl="1"/>
          <a:r>
            <a:rPr lang="fa-IR" dirty="0" smtClean="0">
              <a:cs typeface="B Homa" panose="00000400000000000000" pitchFamily="2" charset="-78"/>
            </a:rPr>
            <a:t>بلوغ زودرس</a:t>
          </a:r>
          <a:endParaRPr lang="en-US" dirty="0">
            <a:cs typeface="B Homa" panose="00000400000000000000" pitchFamily="2" charset="-78"/>
          </a:endParaRPr>
        </a:p>
      </dgm:t>
    </dgm:pt>
    <dgm:pt modelId="{6285A3DD-6615-4B98-827B-77169F2C8BA0}" type="parTrans" cxnId="{453483F4-BCD5-464F-9590-84763B860BCC}">
      <dgm:prSet/>
      <dgm:spPr/>
      <dgm:t>
        <a:bodyPr/>
        <a:lstStyle/>
        <a:p>
          <a:endParaRPr lang="en-US"/>
        </a:p>
      </dgm:t>
    </dgm:pt>
    <dgm:pt modelId="{902ABBA0-5E30-4684-9251-F86FA1A30767}" type="sibTrans" cxnId="{453483F4-BCD5-464F-9590-84763B860BCC}">
      <dgm:prSet/>
      <dgm:spPr/>
      <dgm:t>
        <a:bodyPr/>
        <a:lstStyle/>
        <a:p>
          <a:endParaRPr lang="en-US"/>
        </a:p>
      </dgm:t>
    </dgm:pt>
    <dgm:pt modelId="{2E7BA0DB-1FD1-4436-A22B-34270138EFC2}">
      <dgm:prSet phldrT="[Text]"/>
      <dgm:spPr/>
      <dgm:t>
        <a:bodyPr/>
        <a:lstStyle/>
        <a:p>
          <a:pPr algn="ctr" rtl="1"/>
          <a:r>
            <a:rPr lang="fa-IR" dirty="0" smtClean="0">
              <a:cs typeface="B Homa" panose="00000400000000000000" pitchFamily="2" charset="-78"/>
            </a:rPr>
            <a:t>گسترش سوء استفاده هاي جنسي</a:t>
          </a:r>
          <a:endParaRPr lang="en-US" dirty="0">
            <a:cs typeface="B Homa" panose="00000400000000000000" pitchFamily="2" charset="-78"/>
          </a:endParaRPr>
        </a:p>
      </dgm:t>
    </dgm:pt>
    <dgm:pt modelId="{B55FA079-FF01-467A-99CD-238231CDE7D3}" type="parTrans" cxnId="{A58E7071-A523-4BF2-9618-6C935D70C111}">
      <dgm:prSet/>
      <dgm:spPr/>
      <dgm:t>
        <a:bodyPr/>
        <a:lstStyle/>
        <a:p>
          <a:endParaRPr lang="en-US"/>
        </a:p>
      </dgm:t>
    </dgm:pt>
    <dgm:pt modelId="{3D294E47-B074-435C-95FD-B490E35F9BD6}" type="sibTrans" cxnId="{A58E7071-A523-4BF2-9618-6C935D70C111}">
      <dgm:prSet/>
      <dgm:spPr/>
      <dgm:t>
        <a:bodyPr/>
        <a:lstStyle/>
        <a:p>
          <a:endParaRPr lang="en-US"/>
        </a:p>
      </dgm:t>
    </dgm:pt>
    <dgm:pt modelId="{5C505C74-9A94-4732-818F-E743A09311E0}" type="pres">
      <dgm:prSet presAssocID="{69812442-06CA-4126-84D1-40FE2A903DDD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69A70-A695-4C93-BE69-9DD8792B894D}" type="pres">
      <dgm:prSet presAssocID="{3AA4732E-B219-4779-AF29-63F10C4E37CD}" presName="parentLin" presStyleCnt="0"/>
      <dgm:spPr/>
    </dgm:pt>
    <dgm:pt modelId="{10F6ECF2-1DD7-45EC-959B-7CC55CE27854}" type="pres">
      <dgm:prSet presAssocID="{3AA4732E-B219-4779-AF29-63F10C4E37C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965C471-E74A-454E-B091-97A35CCE22A4}" type="pres">
      <dgm:prSet presAssocID="{3AA4732E-B219-4779-AF29-63F10C4E37C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CCEAB-DB7B-406C-81D8-9266B4B4FF65}" type="pres">
      <dgm:prSet presAssocID="{3AA4732E-B219-4779-AF29-63F10C4E37CD}" presName="negativeSpace" presStyleCnt="0"/>
      <dgm:spPr/>
    </dgm:pt>
    <dgm:pt modelId="{F0EE7FAB-8C43-4577-85FC-2ACD40DE28E5}" type="pres">
      <dgm:prSet presAssocID="{3AA4732E-B219-4779-AF29-63F10C4E37CD}" presName="childText" presStyleLbl="conFgAcc1" presStyleIdx="0" presStyleCnt="4">
        <dgm:presLayoutVars>
          <dgm:bulletEnabled val="1"/>
        </dgm:presLayoutVars>
      </dgm:prSet>
      <dgm:spPr/>
    </dgm:pt>
    <dgm:pt modelId="{7254208F-893F-4B8A-A60E-134A56D29A07}" type="pres">
      <dgm:prSet presAssocID="{6DD0CB4B-2C9A-4185-96E8-18BE38C633B4}" presName="spaceBetweenRectangles" presStyleCnt="0"/>
      <dgm:spPr/>
    </dgm:pt>
    <dgm:pt modelId="{914617E2-E632-4080-9F08-4CB798C1E255}" type="pres">
      <dgm:prSet presAssocID="{AE9EE0CC-DB6C-486D-BD18-1D3BF59345F8}" presName="parentLin" presStyleCnt="0"/>
      <dgm:spPr/>
    </dgm:pt>
    <dgm:pt modelId="{DA6A7F5B-ADF1-45F7-A116-B4DEA5CE1537}" type="pres">
      <dgm:prSet presAssocID="{AE9EE0CC-DB6C-486D-BD18-1D3BF59345F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51FE6DF-0C8E-486E-A5E0-75B050466E6A}" type="pres">
      <dgm:prSet presAssocID="{AE9EE0CC-DB6C-486D-BD18-1D3BF59345F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B415C-2330-4197-90C1-5CB5DFF0E943}" type="pres">
      <dgm:prSet presAssocID="{AE9EE0CC-DB6C-486D-BD18-1D3BF59345F8}" presName="negativeSpace" presStyleCnt="0"/>
      <dgm:spPr/>
    </dgm:pt>
    <dgm:pt modelId="{F529DDD7-790C-4B9B-B0CF-32FB03D9B945}" type="pres">
      <dgm:prSet presAssocID="{AE9EE0CC-DB6C-486D-BD18-1D3BF59345F8}" presName="childText" presStyleLbl="conFgAcc1" presStyleIdx="1" presStyleCnt="4">
        <dgm:presLayoutVars>
          <dgm:bulletEnabled val="1"/>
        </dgm:presLayoutVars>
      </dgm:prSet>
      <dgm:spPr/>
    </dgm:pt>
    <dgm:pt modelId="{6775A6A5-4D33-47D8-BACB-3874BAFD3672}" type="pres">
      <dgm:prSet presAssocID="{31AA7E12-E7F9-43A6-B751-AC207F861847}" presName="spaceBetweenRectangles" presStyleCnt="0"/>
      <dgm:spPr/>
    </dgm:pt>
    <dgm:pt modelId="{09A88767-42AF-42B6-B73E-6F35BE876CB2}" type="pres">
      <dgm:prSet presAssocID="{6AE43C9D-23A3-480C-BE93-EBB7F39BA035}" presName="parentLin" presStyleCnt="0"/>
      <dgm:spPr/>
    </dgm:pt>
    <dgm:pt modelId="{27E53B95-F17F-4BB7-9405-8D658E57AD7C}" type="pres">
      <dgm:prSet presAssocID="{6AE43C9D-23A3-480C-BE93-EBB7F39BA03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01FBEB5-F32D-4CBC-ADD5-440DE74F82B0}" type="pres">
      <dgm:prSet presAssocID="{6AE43C9D-23A3-480C-BE93-EBB7F39BA03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0F755-8C80-4977-B8EE-547526E28315}" type="pres">
      <dgm:prSet presAssocID="{6AE43C9D-23A3-480C-BE93-EBB7F39BA035}" presName="negativeSpace" presStyleCnt="0"/>
      <dgm:spPr/>
    </dgm:pt>
    <dgm:pt modelId="{4A07C9A7-53DF-4A9A-88C2-0FE0331F815C}" type="pres">
      <dgm:prSet presAssocID="{6AE43C9D-23A3-480C-BE93-EBB7F39BA035}" presName="childText" presStyleLbl="conFgAcc1" presStyleIdx="2" presStyleCnt="4">
        <dgm:presLayoutVars>
          <dgm:bulletEnabled val="1"/>
        </dgm:presLayoutVars>
      </dgm:prSet>
      <dgm:spPr/>
    </dgm:pt>
    <dgm:pt modelId="{E58947CE-8D86-414E-ABB7-75B5EC62AD5F}" type="pres">
      <dgm:prSet presAssocID="{902ABBA0-5E30-4684-9251-F86FA1A30767}" presName="spaceBetweenRectangles" presStyleCnt="0"/>
      <dgm:spPr/>
    </dgm:pt>
    <dgm:pt modelId="{98575A24-F31E-4A33-9ABB-956DF36F6DF0}" type="pres">
      <dgm:prSet presAssocID="{2E7BA0DB-1FD1-4436-A22B-34270138EFC2}" presName="parentLin" presStyleCnt="0"/>
      <dgm:spPr/>
    </dgm:pt>
    <dgm:pt modelId="{1D2E4309-0684-400A-AFE1-A54775B053C7}" type="pres">
      <dgm:prSet presAssocID="{2E7BA0DB-1FD1-4436-A22B-34270138EFC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1773404-B558-499E-94B6-844619727FEE}" type="pres">
      <dgm:prSet presAssocID="{2E7BA0DB-1FD1-4436-A22B-34270138EFC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2580E-1818-4B51-9D94-29E2EAA5EB53}" type="pres">
      <dgm:prSet presAssocID="{2E7BA0DB-1FD1-4436-A22B-34270138EFC2}" presName="negativeSpace" presStyleCnt="0"/>
      <dgm:spPr/>
    </dgm:pt>
    <dgm:pt modelId="{728CA949-91FF-4DAB-BA9E-7A9F58290B37}" type="pres">
      <dgm:prSet presAssocID="{2E7BA0DB-1FD1-4436-A22B-34270138EFC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DAEB21A-AE35-42F3-8069-4A767BAF9D17}" type="presOf" srcId="{3AA4732E-B219-4779-AF29-63F10C4E37CD}" destId="{10F6ECF2-1DD7-45EC-959B-7CC55CE27854}" srcOrd="0" destOrd="0" presId="urn:microsoft.com/office/officeart/2005/8/layout/list1"/>
    <dgm:cxn modelId="{15D74878-56B3-431A-9525-3645AB24E602}" type="presOf" srcId="{6AE43C9D-23A3-480C-BE93-EBB7F39BA035}" destId="{27E53B95-F17F-4BB7-9405-8D658E57AD7C}" srcOrd="0" destOrd="0" presId="urn:microsoft.com/office/officeart/2005/8/layout/list1"/>
    <dgm:cxn modelId="{DE9A7F52-7B9A-467D-AC08-0C55FC38FA98}" type="presOf" srcId="{2E7BA0DB-1FD1-4436-A22B-34270138EFC2}" destId="{1D2E4309-0684-400A-AFE1-A54775B053C7}" srcOrd="0" destOrd="0" presId="urn:microsoft.com/office/officeart/2005/8/layout/list1"/>
    <dgm:cxn modelId="{77A8F773-770C-4C15-B534-3ADA96DF6E42}" srcId="{69812442-06CA-4126-84D1-40FE2A903DDD}" destId="{AE9EE0CC-DB6C-486D-BD18-1D3BF59345F8}" srcOrd="1" destOrd="0" parTransId="{FCF4D4B9-E4D9-4114-8ED5-7027E9D0E19D}" sibTransId="{31AA7E12-E7F9-43A6-B751-AC207F861847}"/>
    <dgm:cxn modelId="{651C0440-28C2-4A1A-91AD-6EA8A2732FFD}" type="presOf" srcId="{2E7BA0DB-1FD1-4436-A22B-34270138EFC2}" destId="{A1773404-B558-499E-94B6-844619727FEE}" srcOrd="1" destOrd="0" presId="urn:microsoft.com/office/officeart/2005/8/layout/list1"/>
    <dgm:cxn modelId="{AB1420A4-07D6-4E48-BBE0-2CCC4D529CD9}" type="presOf" srcId="{AE9EE0CC-DB6C-486D-BD18-1D3BF59345F8}" destId="{651FE6DF-0C8E-486E-A5E0-75B050466E6A}" srcOrd="1" destOrd="0" presId="urn:microsoft.com/office/officeart/2005/8/layout/list1"/>
    <dgm:cxn modelId="{00677E69-13D2-42D5-982C-36C40FA104B9}" type="presOf" srcId="{3AA4732E-B219-4779-AF29-63F10C4E37CD}" destId="{3965C471-E74A-454E-B091-97A35CCE22A4}" srcOrd="1" destOrd="0" presId="urn:microsoft.com/office/officeart/2005/8/layout/list1"/>
    <dgm:cxn modelId="{453483F4-BCD5-464F-9590-84763B860BCC}" srcId="{69812442-06CA-4126-84D1-40FE2A903DDD}" destId="{6AE43C9D-23A3-480C-BE93-EBB7F39BA035}" srcOrd="2" destOrd="0" parTransId="{6285A3DD-6615-4B98-827B-77169F2C8BA0}" sibTransId="{902ABBA0-5E30-4684-9251-F86FA1A30767}"/>
    <dgm:cxn modelId="{9A61CE9A-790F-48AC-B586-EE5056243238}" type="presOf" srcId="{6AE43C9D-23A3-480C-BE93-EBB7F39BA035}" destId="{901FBEB5-F32D-4CBC-ADD5-440DE74F82B0}" srcOrd="1" destOrd="0" presId="urn:microsoft.com/office/officeart/2005/8/layout/list1"/>
    <dgm:cxn modelId="{E12EC829-134C-4DDB-A4D9-1F3A0762CDF9}" srcId="{69812442-06CA-4126-84D1-40FE2A903DDD}" destId="{3AA4732E-B219-4779-AF29-63F10C4E37CD}" srcOrd="0" destOrd="0" parTransId="{8BCF192A-C74C-4451-8D6D-B57F3EDDAC4E}" sibTransId="{6DD0CB4B-2C9A-4185-96E8-18BE38C633B4}"/>
    <dgm:cxn modelId="{2A7F502F-E0E4-468A-B562-E030A65BE6D5}" type="presOf" srcId="{AE9EE0CC-DB6C-486D-BD18-1D3BF59345F8}" destId="{DA6A7F5B-ADF1-45F7-A116-B4DEA5CE1537}" srcOrd="0" destOrd="0" presId="urn:microsoft.com/office/officeart/2005/8/layout/list1"/>
    <dgm:cxn modelId="{A58E7071-A523-4BF2-9618-6C935D70C111}" srcId="{69812442-06CA-4126-84D1-40FE2A903DDD}" destId="{2E7BA0DB-1FD1-4436-A22B-34270138EFC2}" srcOrd="3" destOrd="0" parTransId="{B55FA079-FF01-467A-99CD-238231CDE7D3}" sibTransId="{3D294E47-B074-435C-95FD-B490E35F9BD6}"/>
    <dgm:cxn modelId="{EB86885C-3748-40CC-81E4-1CCAD9720C1F}" type="presOf" srcId="{69812442-06CA-4126-84D1-40FE2A903DDD}" destId="{5C505C74-9A94-4732-818F-E743A09311E0}" srcOrd="0" destOrd="0" presId="urn:microsoft.com/office/officeart/2005/8/layout/list1"/>
    <dgm:cxn modelId="{CBD5C614-976F-46DC-BCA8-90FB21217E51}" type="presParOf" srcId="{5C505C74-9A94-4732-818F-E743A09311E0}" destId="{83169A70-A695-4C93-BE69-9DD8792B894D}" srcOrd="0" destOrd="0" presId="urn:microsoft.com/office/officeart/2005/8/layout/list1"/>
    <dgm:cxn modelId="{B954EBD6-D202-4710-8D73-3576A1A59E4E}" type="presParOf" srcId="{83169A70-A695-4C93-BE69-9DD8792B894D}" destId="{10F6ECF2-1DD7-45EC-959B-7CC55CE27854}" srcOrd="0" destOrd="0" presId="urn:microsoft.com/office/officeart/2005/8/layout/list1"/>
    <dgm:cxn modelId="{C31CE007-0268-447A-9094-DEE6CCEC8951}" type="presParOf" srcId="{83169A70-A695-4C93-BE69-9DD8792B894D}" destId="{3965C471-E74A-454E-B091-97A35CCE22A4}" srcOrd="1" destOrd="0" presId="urn:microsoft.com/office/officeart/2005/8/layout/list1"/>
    <dgm:cxn modelId="{2AC5AAE7-6E2A-4E87-B6B2-2B7016F0CA52}" type="presParOf" srcId="{5C505C74-9A94-4732-818F-E743A09311E0}" destId="{94ECCEAB-DB7B-406C-81D8-9266B4B4FF65}" srcOrd="1" destOrd="0" presId="urn:microsoft.com/office/officeart/2005/8/layout/list1"/>
    <dgm:cxn modelId="{E89CDB84-FC2A-4794-B867-E17C9DD72E3F}" type="presParOf" srcId="{5C505C74-9A94-4732-818F-E743A09311E0}" destId="{F0EE7FAB-8C43-4577-85FC-2ACD40DE28E5}" srcOrd="2" destOrd="0" presId="urn:microsoft.com/office/officeart/2005/8/layout/list1"/>
    <dgm:cxn modelId="{3DC2AA39-39FE-4FD3-BAA8-762F5AA149D2}" type="presParOf" srcId="{5C505C74-9A94-4732-818F-E743A09311E0}" destId="{7254208F-893F-4B8A-A60E-134A56D29A07}" srcOrd="3" destOrd="0" presId="urn:microsoft.com/office/officeart/2005/8/layout/list1"/>
    <dgm:cxn modelId="{DF2D67F7-AFB0-4D2F-88EC-097767F490E3}" type="presParOf" srcId="{5C505C74-9A94-4732-818F-E743A09311E0}" destId="{914617E2-E632-4080-9F08-4CB798C1E255}" srcOrd="4" destOrd="0" presId="urn:microsoft.com/office/officeart/2005/8/layout/list1"/>
    <dgm:cxn modelId="{6B9A8320-BF65-4775-972D-A21C140915EC}" type="presParOf" srcId="{914617E2-E632-4080-9F08-4CB798C1E255}" destId="{DA6A7F5B-ADF1-45F7-A116-B4DEA5CE1537}" srcOrd="0" destOrd="0" presId="urn:microsoft.com/office/officeart/2005/8/layout/list1"/>
    <dgm:cxn modelId="{55E5136B-997F-485F-8A58-21F683AF1943}" type="presParOf" srcId="{914617E2-E632-4080-9F08-4CB798C1E255}" destId="{651FE6DF-0C8E-486E-A5E0-75B050466E6A}" srcOrd="1" destOrd="0" presId="urn:microsoft.com/office/officeart/2005/8/layout/list1"/>
    <dgm:cxn modelId="{EF47DDF9-FCB1-489B-A787-86354A1CFB43}" type="presParOf" srcId="{5C505C74-9A94-4732-818F-E743A09311E0}" destId="{4A4B415C-2330-4197-90C1-5CB5DFF0E943}" srcOrd="5" destOrd="0" presId="urn:microsoft.com/office/officeart/2005/8/layout/list1"/>
    <dgm:cxn modelId="{DC38E9D5-E38D-47BA-A399-2F83D9A40E63}" type="presParOf" srcId="{5C505C74-9A94-4732-818F-E743A09311E0}" destId="{F529DDD7-790C-4B9B-B0CF-32FB03D9B945}" srcOrd="6" destOrd="0" presId="urn:microsoft.com/office/officeart/2005/8/layout/list1"/>
    <dgm:cxn modelId="{F609E85C-D339-429A-A68C-1AC8E37196DC}" type="presParOf" srcId="{5C505C74-9A94-4732-818F-E743A09311E0}" destId="{6775A6A5-4D33-47D8-BACB-3874BAFD3672}" srcOrd="7" destOrd="0" presId="urn:microsoft.com/office/officeart/2005/8/layout/list1"/>
    <dgm:cxn modelId="{382ECD03-C17A-4FE8-9EDC-C5F2DC85DC92}" type="presParOf" srcId="{5C505C74-9A94-4732-818F-E743A09311E0}" destId="{09A88767-42AF-42B6-B73E-6F35BE876CB2}" srcOrd="8" destOrd="0" presId="urn:microsoft.com/office/officeart/2005/8/layout/list1"/>
    <dgm:cxn modelId="{A90E48D7-8180-48CD-8770-8DA19574CB89}" type="presParOf" srcId="{09A88767-42AF-42B6-B73E-6F35BE876CB2}" destId="{27E53B95-F17F-4BB7-9405-8D658E57AD7C}" srcOrd="0" destOrd="0" presId="urn:microsoft.com/office/officeart/2005/8/layout/list1"/>
    <dgm:cxn modelId="{4610EB83-3077-4692-930E-A36F961CBF83}" type="presParOf" srcId="{09A88767-42AF-42B6-B73E-6F35BE876CB2}" destId="{901FBEB5-F32D-4CBC-ADD5-440DE74F82B0}" srcOrd="1" destOrd="0" presId="urn:microsoft.com/office/officeart/2005/8/layout/list1"/>
    <dgm:cxn modelId="{7B0D49E0-ED7E-44CF-B76F-3997D5DAFB65}" type="presParOf" srcId="{5C505C74-9A94-4732-818F-E743A09311E0}" destId="{5A60F755-8C80-4977-B8EE-547526E28315}" srcOrd="9" destOrd="0" presId="urn:microsoft.com/office/officeart/2005/8/layout/list1"/>
    <dgm:cxn modelId="{F4DE7892-5D8F-4114-B4A1-D1604AE628B2}" type="presParOf" srcId="{5C505C74-9A94-4732-818F-E743A09311E0}" destId="{4A07C9A7-53DF-4A9A-88C2-0FE0331F815C}" srcOrd="10" destOrd="0" presId="urn:microsoft.com/office/officeart/2005/8/layout/list1"/>
    <dgm:cxn modelId="{BE504BE1-6145-4AAD-B610-FB3A538936D3}" type="presParOf" srcId="{5C505C74-9A94-4732-818F-E743A09311E0}" destId="{E58947CE-8D86-414E-ABB7-75B5EC62AD5F}" srcOrd="11" destOrd="0" presId="urn:microsoft.com/office/officeart/2005/8/layout/list1"/>
    <dgm:cxn modelId="{34320BEA-C3E6-445C-80CE-193520CC81B4}" type="presParOf" srcId="{5C505C74-9A94-4732-818F-E743A09311E0}" destId="{98575A24-F31E-4A33-9ABB-956DF36F6DF0}" srcOrd="12" destOrd="0" presId="urn:microsoft.com/office/officeart/2005/8/layout/list1"/>
    <dgm:cxn modelId="{17F2648E-A8A7-4618-9A7D-E40E25385744}" type="presParOf" srcId="{98575A24-F31E-4A33-9ABB-956DF36F6DF0}" destId="{1D2E4309-0684-400A-AFE1-A54775B053C7}" srcOrd="0" destOrd="0" presId="urn:microsoft.com/office/officeart/2005/8/layout/list1"/>
    <dgm:cxn modelId="{C51E06B1-0146-4943-9E9D-C336DAAE6635}" type="presParOf" srcId="{98575A24-F31E-4A33-9ABB-956DF36F6DF0}" destId="{A1773404-B558-499E-94B6-844619727FEE}" srcOrd="1" destOrd="0" presId="urn:microsoft.com/office/officeart/2005/8/layout/list1"/>
    <dgm:cxn modelId="{E8496A2B-1425-4B85-9283-5E6276F78324}" type="presParOf" srcId="{5C505C74-9A94-4732-818F-E743A09311E0}" destId="{82A2580E-1818-4B51-9D94-29E2EAA5EB53}" srcOrd="13" destOrd="0" presId="urn:microsoft.com/office/officeart/2005/8/layout/list1"/>
    <dgm:cxn modelId="{DAC5CDE7-2DE8-476C-880D-4B38408BD88D}" type="presParOf" srcId="{5C505C74-9A94-4732-818F-E743A09311E0}" destId="{728CA949-91FF-4DAB-BA9E-7A9F58290B3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119BF3-192A-469D-8776-F031F979163F}">
      <dsp:nvSpPr>
        <dsp:cNvPr id="0" name=""/>
        <dsp:cNvSpPr/>
      </dsp:nvSpPr>
      <dsp:spPr>
        <a:xfrm>
          <a:off x="0" y="3059187"/>
          <a:ext cx="7924800" cy="1004093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cs typeface="B Homa" pitchFamily="2" charset="-78"/>
            </a:rPr>
            <a:t>آسيب معنوي</a:t>
          </a:r>
          <a:r>
            <a:rPr lang="en-US" sz="1500" kern="1200" dirty="0" smtClean="0">
              <a:cs typeface="B Homa" pitchFamily="2" charset="-78"/>
            </a:rPr>
            <a:t> </a:t>
          </a:r>
          <a:r>
            <a:rPr lang="fa-IR" sz="1500" kern="1200" dirty="0" smtClean="0">
              <a:cs typeface="B Homa" pitchFamily="2" charset="-78"/>
            </a:rPr>
            <a:t> </a:t>
          </a:r>
          <a:endParaRPr lang="en-US" sz="1500" kern="1200" dirty="0">
            <a:cs typeface="B Homa" pitchFamily="2" charset="-78"/>
          </a:endParaRPr>
        </a:p>
      </dsp:txBody>
      <dsp:txXfrm>
        <a:off x="0" y="3059187"/>
        <a:ext cx="7924800" cy="542210"/>
      </dsp:txXfrm>
    </dsp:sp>
    <dsp:sp modelId="{79A695FC-0392-48A7-9DFE-552AD8B99C42}">
      <dsp:nvSpPr>
        <dsp:cNvPr id="0" name=""/>
        <dsp:cNvSpPr/>
      </dsp:nvSpPr>
      <dsp:spPr>
        <a:xfrm>
          <a:off x="0" y="3581316"/>
          <a:ext cx="7924800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cs typeface="B Traffic" pitchFamily="2" charset="-78"/>
            </a:rPr>
            <a:t>ارتكاب گناه – فراموشي هدف</a:t>
          </a:r>
          <a:endParaRPr lang="en-US" sz="2100" kern="1200" dirty="0">
            <a:cs typeface="B Traffic" pitchFamily="2" charset="-78"/>
          </a:endParaRPr>
        </a:p>
      </dsp:txBody>
      <dsp:txXfrm>
        <a:off x="0" y="3581316"/>
        <a:ext cx="7924800" cy="461883"/>
      </dsp:txXfrm>
    </dsp:sp>
    <dsp:sp modelId="{1D77001A-FC13-4EED-A015-2D1EC6D5DB65}">
      <dsp:nvSpPr>
        <dsp:cNvPr id="0" name=""/>
        <dsp:cNvSpPr/>
      </dsp:nvSpPr>
      <dsp:spPr>
        <a:xfrm rot="10800000">
          <a:off x="0" y="1529953"/>
          <a:ext cx="7924800" cy="1544296"/>
        </a:xfrm>
        <a:prstGeom prst="upArrowCallou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cs typeface="B Homa" pitchFamily="2" charset="-78"/>
            </a:rPr>
            <a:t>آسيب اجتماعي</a:t>
          </a:r>
          <a:endParaRPr lang="en-US" sz="1500" kern="1200" dirty="0">
            <a:cs typeface="B Homa" pitchFamily="2" charset="-78"/>
          </a:endParaRPr>
        </a:p>
      </dsp:txBody>
      <dsp:txXfrm>
        <a:off x="0" y="1529953"/>
        <a:ext cx="7924800" cy="542047"/>
      </dsp:txXfrm>
    </dsp:sp>
    <dsp:sp modelId="{AF2D862A-1973-4A04-BDB8-CAE908BF6942}">
      <dsp:nvSpPr>
        <dsp:cNvPr id="0" name=""/>
        <dsp:cNvSpPr/>
      </dsp:nvSpPr>
      <dsp:spPr>
        <a:xfrm>
          <a:off x="0" y="2072001"/>
          <a:ext cx="7924800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cs typeface="B Traffic" pitchFamily="2" charset="-78"/>
            </a:rPr>
            <a:t>كاهش شانس ازدواج موفق- افزايش ازدواجهاي ناپايدار- آسيب به دختران</a:t>
          </a:r>
          <a:endParaRPr lang="en-US" sz="2100" kern="1200" dirty="0">
            <a:cs typeface="B Traffic" pitchFamily="2" charset="-78"/>
          </a:endParaRPr>
        </a:p>
      </dsp:txBody>
      <dsp:txXfrm>
        <a:off x="0" y="2072001"/>
        <a:ext cx="7924800" cy="461744"/>
      </dsp:txXfrm>
    </dsp:sp>
    <dsp:sp modelId="{D3BAEEE5-F394-4DAE-BDC9-702701843E04}">
      <dsp:nvSpPr>
        <dsp:cNvPr id="0" name=""/>
        <dsp:cNvSpPr/>
      </dsp:nvSpPr>
      <dsp:spPr>
        <a:xfrm rot="10800000">
          <a:off x="0" y="718"/>
          <a:ext cx="7924800" cy="1544296"/>
        </a:xfrm>
        <a:prstGeom prst="upArrowCallou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cs typeface="B Homa" pitchFamily="2" charset="-78"/>
            </a:rPr>
            <a:t>آسيب رواني </a:t>
          </a:r>
          <a:endParaRPr lang="en-US" sz="1500" kern="1200" dirty="0">
            <a:cs typeface="B Homa" pitchFamily="2" charset="-78"/>
          </a:endParaRPr>
        </a:p>
      </dsp:txBody>
      <dsp:txXfrm>
        <a:off x="0" y="718"/>
        <a:ext cx="7924800" cy="542047"/>
      </dsp:txXfrm>
    </dsp:sp>
    <dsp:sp modelId="{D5ED37AB-1144-4894-8A53-DE641A14994F}">
      <dsp:nvSpPr>
        <dsp:cNvPr id="0" name=""/>
        <dsp:cNvSpPr/>
      </dsp:nvSpPr>
      <dsp:spPr>
        <a:xfrm>
          <a:off x="0" y="542766"/>
          <a:ext cx="7924800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cs typeface="B Traffic" pitchFamily="2" charset="-78"/>
            </a:rPr>
            <a:t>ايجاد اختلال در تمركز فكري-اضطراب- ناراحتي</a:t>
          </a:r>
          <a:r>
            <a:rPr lang="en-US" sz="2100" kern="1200" dirty="0" smtClean="0">
              <a:cs typeface="B Traffic" pitchFamily="2" charset="-78"/>
            </a:rPr>
            <a:t> </a:t>
          </a:r>
          <a:r>
            <a:rPr lang="fa-IR" sz="2100" kern="1200" dirty="0" smtClean="0">
              <a:cs typeface="B Traffic" pitchFamily="2" charset="-78"/>
            </a:rPr>
            <a:t>هاي روحي- ضعف اعتماد</a:t>
          </a:r>
          <a:endParaRPr lang="en-US" sz="2100" kern="1200" dirty="0">
            <a:cs typeface="B Traffic" pitchFamily="2" charset="-78"/>
          </a:endParaRPr>
        </a:p>
      </dsp:txBody>
      <dsp:txXfrm>
        <a:off x="0" y="542766"/>
        <a:ext cx="7924800" cy="4617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EE7FAB-8C43-4577-85FC-2ACD40DE28E5}">
      <dsp:nvSpPr>
        <dsp:cNvPr id="0" name=""/>
        <dsp:cNvSpPr/>
      </dsp:nvSpPr>
      <dsp:spPr>
        <a:xfrm>
          <a:off x="0" y="347020"/>
          <a:ext cx="8077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5C471-E74A-454E-B091-97A35CCE22A4}">
      <dsp:nvSpPr>
        <dsp:cNvPr id="0" name=""/>
        <dsp:cNvSpPr/>
      </dsp:nvSpPr>
      <dsp:spPr>
        <a:xfrm>
          <a:off x="2019299" y="7539"/>
          <a:ext cx="5654040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Homa" panose="00000400000000000000" pitchFamily="2" charset="-78"/>
            </a:rPr>
            <a:t>توجه افراطي به مسايل جنسي</a:t>
          </a:r>
          <a:endParaRPr lang="en-US" sz="2300" kern="1200" dirty="0">
            <a:cs typeface="B Homa" panose="00000400000000000000" pitchFamily="2" charset="-78"/>
          </a:endParaRPr>
        </a:p>
      </dsp:txBody>
      <dsp:txXfrm>
        <a:off x="2019299" y="7539"/>
        <a:ext cx="5654040" cy="678960"/>
      </dsp:txXfrm>
    </dsp:sp>
    <dsp:sp modelId="{F529DDD7-790C-4B9B-B0CF-32FB03D9B945}">
      <dsp:nvSpPr>
        <dsp:cNvPr id="0" name=""/>
        <dsp:cNvSpPr/>
      </dsp:nvSpPr>
      <dsp:spPr>
        <a:xfrm>
          <a:off x="0" y="1390300"/>
          <a:ext cx="8077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FE6DF-0C8E-486E-A5E0-75B050466E6A}">
      <dsp:nvSpPr>
        <dsp:cNvPr id="0" name=""/>
        <dsp:cNvSpPr/>
      </dsp:nvSpPr>
      <dsp:spPr>
        <a:xfrm>
          <a:off x="2019299" y="1050819"/>
          <a:ext cx="5654040" cy="67896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Homa" panose="00000400000000000000" pitchFamily="2" charset="-78"/>
            </a:rPr>
            <a:t>دغدغه دائمي برآوردن نياز جنسي</a:t>
          </a:r>
          <a:endParaRPr lang="en-US" sz="2300" kern="1200" dirty="0">
            <a:cs typeface="B Homa" panose="00000400000000000000" pitchFamily="2" charset="-78"/>
          </a:endParaRPr>
        </a:p>
      </dsp:txBody>
      <dsp:txXfrm>
        <a:off x="2019299" y="1050819"/>
        <a:ext cx="5654040" cy="678960"/>
      </dsp:txXfrm>
    </dsp:sp>
    <dsp:sp modelId="{4A07C9A7-53DF-4A9A-88C2-0FE0331F815C}">
      <dsp:nvSpPr>
        <dsp:cNvPr id="0" name=""/>
        <dsp:cNvSpPr/>
      </dsp:nvSpPr>
      <dsp:spPr>
        <a:xfrm>
          <a:off x="0" y="2433580"/>
          <a:ext cx="8077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FBEB5-F32D-4CBC-ADD5-440DE74F82B0}">
      <dsp:nvSpPr>
        <dsp:cNvPr id="0" name=""/>
        <dsp:cNvSpPr/>
      </dsp:nvSpPr>
      <dsp:spPr>
        <a:xfrm>
          <a:off x="2019299" y="2094100"/>
          <a:ext cx="5654040" cy="67896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Homa" panose="00000400000000000000" pitchFamily="2" charset="-78"/>
            </a:rPr>
            <a:t>بلوغ زودرس</a:t>
          </a:r>
          <a:endParaRPr lang="en-US" sz="2300" kern="1200" dirty="0">
            <a:cs typeface="B Homa" panose="00000400000000000000" pitchFamily="2" charset="-78"/>
          </a:endParaRPr>
        </a:p>
      </dsp:txBody>
      <dsp:txXfrm>
        <a:off x="2019299" y="2094100"/>
        <a:ext cx="5654040" cy="678960"/>
      </dsp:txXfrm>
    </dsp:sp>
    <dsp:sp modelId="{728CA949-91FF-4DAB-BA9E-7A9F58290B37}">
      <dsp:nvSpPr>
        <dsp:cNvPr id="0" name=""/>
        <dsp:cNvSpPr/>
      </dsp:nvSpPr>
      <dsp:spPr>
        <a:xfrm>
          <a:off x="0" y="3476860"/>
          <a:ext cx="8077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73404-B558-499E-94B6-844619727FEE}">
      <dsp:nvSpPr>
        <dsp:cNvPr id="0" name=""/>
        <dsp:cNvSpPr/>
      </dsp:nvSpPr>
      <dsp:spPr>
        <a:xfrm>
          <a:off x="2019299" y="3137380"/>
          <a:ext cx="5654040" cy="67896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Homa" panose="00000400000000000000" pitchFamily="2" charset="-78"/>
            </a:rPr>
            <a:t>گسترش سوء استفاده هاي جنسي</a:t>
          </a:r>
          <a:endParaRPr lang="en-US" sz="2300" kern="1200" dirty="0">
            <a:cs typeface="B Homa" panose="00000400000000000000" pitchFamily="2" charset="-78"/>
          </a:endParaRPr>
        </a:p>
      </dsp:txBody>
      <dsp:txXfrm>
        <a:off x="2019299" y="3137380"/>
        <a:ext cx="5654040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Videos/Hejab.mp4" TargetMode="Externa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7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29.png"/><Relationship Id="rId10" Type="http://schemas.microsoft.com/office/2007/relationships/diagramDrawing" Target="../diagrams/drawing2.xml"/><Relationship Id="rId4" Type="http://schemas.openxmlformats.org/officeDocument/2006/relationships/image" Target="../media/image28.png"/><Relationship Id="rId9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4.png"/><Relationship Id="rId4" Type="http://schemas.openxmlformats.org/officeDocument/2006/relationships/image" Target="../media/image30.pn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1.png"/><Relationship Id="rId3" Type="http://schemas.openxmlformats.org/officeDocument/2006/relationships/slide" Target="slide6.xml"/><Relationship Id="rId7" Type="http://schemas.openxmlformats.org/officeDocument/2006/relationships/slide" Target="slide12.xml"/><Relationship Id="rId12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8.png"/><Relationship Id="rId5" Type="http://schemas.openxmlformats.org/officeDocument/2006/relationships/slide" Target="slide8.xml"/><Relationship Id="rId10" Type="http://schemas.openxmlformats.org/officeDocument/2006/relationships/slide" Target="slide18.xml"/><Relationship Id="rId4" Type="http://schemas.openxmlformats.org/officeDocument/2006/relationships/slide" Target="slide7.xml"/><Relationship Id="rId9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5277466" y="3228370"/>
            <a:ext cx="6429364" cy="82989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30443" flipH="1" flipV="1">
            <a:off x="7995731" y="105015"/>
            <a:ext cx="1010891" cy="1010891"/>
          </a:xfrm>
          <a:prstGeom prst="teardrop">
            <a:avLst/>
          </a:prstGeom>
          <a:gradFill>
            <a:gsLst>
              <a:gs pos="10000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6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92000" contrast="-100000"/>
          </a:blip>
          <a:srcRect/>
          <a:stretch>
            <a:fillRect/>
          </a:stretch>
        </p:blipFill>
        <p:spPr bwMode="auto">
          <a:xfrm>
            <a:off x="8057417" y="172832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 rot="16200000">
            <a:off x="6164575" y="3404350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FF00"/>
                </a:solidFill>
                <a:cs typeface="B Traffic" pitchFamily="2" charset="-78"/>
              </a:rPr>
              <a:t>دانش خانواده و جمعیت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1728750" y="609600"/>
            <a:ext cx="5357850" cy="5357850"/>
          </a:xfrm>
          <a:prstGeom prst="star8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62150" y="1143000"/>
            <a:ext cx="4276725" cy="4248150"/>
          </a:xfrm>
          <a:prstGeom prst="rect">
            <a:avLst/>
          </a:prstGeom>
          <a:noFill/>
        </p:spPr>
      </p:pic>
      <p:pic>
        <p:nvPicPr>
          <p:cNvPr id="11" name="Picture 2" descr="E:\hamidi\جلد کتاب های معارف\82262165581569246838101207154132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4550" y="76200"/>
            <a:ext cx="4667250" cy="6619875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 rot="19626814">
            <a:off x="442798" y="5437604"/>
            <a:ext cx="1017937" cy="457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ویراست نخست</a:t>
            </a:r>
            <a:endParaRPr lang="en-US" sz="1200" dirty="0">
              <a:cs typeface="B Nazanin" panose="000004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08" y="48453"/>
            <a:ext cx="1820784" cy="195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151419"/>
            <a:ext cx="2667000" cy="264918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6629400" cy="198119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Low" rtl="1">
              <a:buNone/>
            </a:pPr>
            <a:r>
              <a:rPr lang="fa-IR" dirty="0" smtClean="0">
                <a:solidFill>
                  <a:srgbClr val="002060"/>
                </a:solidFill>
                <a:cs typeface="B Traffic" pitchFamily="2" charset="-78"/>
              </a:rPr>
              <a:t>1- </a:t>
            </a:r>
            <a:r>
              <a:rPr lang="fa-IR" dirty="0" smtClean="0">
                <a:cs typeface="B Traffic" pitchFamily="2" charset="-78"/>
              </a:rPr>
              <a:t>دو انسان بالغ و عاقل که با محترم شمردن اصول عقايد ديني، اخلاقي و فرهنگي رابطه‌اي سالم برقرار نمایند.</a:t>
            </a:r>
            <a:endParaRPr lang="en-US" dirty="0" smtClean="0">
              <a:cs typeface="B Traff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90394" y="228601"/>
            <a:ext cx="6324601" cy="990600"/>
          </a:xfrm>
          <a:prstGeom prst="roundRect">
            <a:avLst/>
          </a:prstGeom>
          <a:solidFill>
            <a:srgbClr val="8DFDF8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Homa" pitchFamily="2" charset="-78"/>
              </a:rPr>
              <a:t>3- مهارت برقراري ارتباط مطلوب</a:t>
            </a:r>
            <a:endParaRPr lang="en-US" sz="3600" b="1" dirty="0">
              <a:ln w="11430"/>
              <a:solidFill>
                <a:srgbClr val="C00000"/>
              </a:solidFill>
              <a:cs typeface="B Homa" pitchFamily="2" charset="-78"/>
            </a:endParaRPr>
          </a:p>
        </p:txBody>
      </p:sp>
      <p:pic>
        <p:nvPicPr>
          <p:cNvPr id="6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7652" flipV="1">
            <a:off x="1256664" y="176562"/>
            <a:ext cx="753870" cy="1134937"/>
          </a:xfrm>
          <a:prstGeom prst="rect">
            <a:avLst/>
          </a:prstGeom>
          <a:noFill/>
        </p:spPr>
      </p:pic>
      <p:pic>
        <p:nvPicPr>
          <p:cNvPr id="7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7063" flipH="1">
            <a:off x="7451494" y="121086"/>
            <a:ext cx="730353" cy="1099533"/>
          </a:xfrm>
          <a:prstGeom prst="rect">
            <a:avLst/>
          </a:prstGeom>
          <a:noFill/>
        </p:spPr>
      </p:pic>
      <p:pic>
        <p:nvPicPr>
          <p:cNvPr id="1027" name="Picture 3" descr="C:\Users\ebrahimzadeh.m\Desktop\contact_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009900"/>
            <a:ext cx="5181600" cy="38481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08" y="48453"/>
            <a:ext cx="1445729" cy="1551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419600" cy="4390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dirty="0" smtClean="0">
                <a:cs typeface="B Homa" pitchFamily="2" charset="-78"/>
              </a:rPr>
              <a:t>2- مديريت غريزه جنسي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657600"/>
            <a:ext cx="8229600" cy="29718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cs typeface="B Traffic" pitchFamily="2" charset="-78"/>
            </a:endParaRPr>
          </a:p>
        </p:txBody>
      </p:sp>
      <p:pic>
        <p:nvPicPr>
          <p:cNvPr id="4" name="Picture 2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3" cstate="print"/>
          <a:srcRect b="9486"/>
          <a:stretch>
            <a:fillRect/>
          </a:stretch>
        </p:blipFill>
        <p:spPr bwMode="auto">
          <a:xfrm flipH="1" flipV="1">
            <a:off x="457200" y="457200"/>
            <a:ext cx="990600" cy="838201"/>
          </a:xfrm>
          <a:prstGeom prst="rect">
            <a:avLst/>
          </a:prstGeom>
          <a:noFill/>
        </p:spPr>
      </p:pic>
      <p:pic>
        <p:nvPicPr>
          <p:cNvPr id="5" name="Picture 2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3" cstate="print"/>
          <a:srcRect b="9486"/>
          <a:stretch>
            <a:fillRect/>
          </a:stretch>
        </p:blipFill>
        <p:spPr bwMode="auto">
          <a:xfrm flipH="1" flipV="1">
            <a:off x="7543800" y="457200"/>
            <a:ext cx="990600" cy="838201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609600" y="2743200"/>
            <a:ext cx="78486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cs typeface="B Traffic" pitchFamily="2" charset="-78"/>
              </a:rPr>
              <a:t>- رعايت حيا در برقراري ارتباط</a:t>
            </a:r>
            <a:endParaRPr lang="en-US" sz="2800" dirty="0" smtClean="0">
              <a:cs typeface="B Traffic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3733800"/>
            <a:ext cx="78486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cs typeface="B Traffic" pitchFamily="2" charset="-78"/>
              </a:rPr>
              <a:t>- عدم پيروي از هواهاي نفساني در ارتباطات</a:t>
            </a:r>
            <a:endParaRPr lang="en-US" sz="2800" dirty="0" smtClean="0">
              <a:cs typeface="B Traffic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" y="4724400"/>
            <a:ext cx="78486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cs typeface="B Traffic" pitchFamily="2" charset="-78"/>
              </a:rPr>
              <a:t>- رعايت تقوا در حوزه­هاي بينايي- شنوايي- گويايي- بويايي و لامسه</a:t>
            </a:r>
            <a:endParaRPr lang="en-US" sz="2800" dirty="0" smtClean="0">
              <a:cs typeface="B Traffic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5715000"/>
            <a:ext cx="78486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cs typeface="B Traffic" pitchFamily="2" charset="-78"/>
              </a:rPr>
              <a:t>- رعايت حجاب</a:t>
            </a:r>
            <a:endParaRPr lang="en-US" sz="2800" dirty="0" smtClean="0">
              <a:cs typeface="B Traffic" pitchFamily="2" charset="-78"/>
            </a:endParaRPr>
          </a:p>
        </p:txBody>
      </p:sp>
      <p:pic>
        <p:nvPicPr>
          <p:cNvPr id="1026" name="Picture 2" descr="C:\Users\sattari\Desktop\4\HIJAB  Poster2  BIG  003.jpg"/>
          <p:cNvPicPr>
            <a:picLocks noChangeAspect="1" noChangeArrowheads="1"/>
          </p:cNvPicPr>
          <p:nvPr/>
        </p:nvPicPr>
        <p:blipFill>
          <a:blip r:embed="rId4" cstate="print"/>
          <a:srcRect b="16399"/>
          <a:stretch>
            <a:fillRect/>
          </a:stretch>
        </p:blipFill>
        <p:spPr bwMode="auto">
          <a:xfrm>
            <a:off x="609600" y="1676400"/>
            <a:ext cx="7773866" cy="457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Picture 6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5" y="5506513"/>
            <a:ext cx="1381125" cy="1351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810000"/>
            <a:ext cx="2667000" cy="2649181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590394" y="228601"/>
            <a:ext cx="6410606" cy="990600"/>
          </a:xfrm>
          <a:prstGeom prst="roundRect">
            <a:avLst/>
          </a:prstGeom>
          <a:solidFill>
            <a:srgbClr val="8DFDF8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Homa" pitchFamily="2" charset="-78"/>
              </a:rPr>
              <a:t>4- علل برقراري ارتباط با غير همجنس</a:t>
            </a:r>
            <a:endParaRPr lang="en-US" sz="3600" b="1" dirty="0">
              <a:ln w="11430"/>
              <a:solidFill>
                <a:srgbClr val="C00000"/>
              </a:solidFill>
              <a:cs typeface="B Homa" pitchFamily="2" charset="-78"/>
            </a:endParaRPr>
          </a:p>
        </p:txBody>
      </p:sp>
      <p:pic>
        <p:nvPicPr>
          <p:cNvPr id="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7652" flipV="1">
            <a:off x="1256664" y="176562"/>
            <a:ext cx="753870" cy="1134937"/>
          </a:xfrm>
          <a:prstGeom prst="rect">
            <a:avLst/>
          </a:prstGeom>
          <a:noFill/>
        </p:spPr>
      </p:pic>
      <p:pic>
        <p:nvPicPr>
          <p:cNvPr id="6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7063" flipH="1">
            <a:off x="7579703" y="121086"/>
            <a:ext cx="730353" cy="1099533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5562600" y="1676400"/>
            <a:ext cx="3290138" cy="1291573"/>
            <a:chOff x="170815" y="906"/>
            <a:chExt cx="2751380" cy="834373"/>
          </a:xfrm>
        </p:grpSpPr>
        <p:sp>
          <p:nvSpPr>
            <p:cNvPr id="9" name="Rounded Rectangle 8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ctr" rtl="1"/>
              <a:r>
                <a:rPr lang="fa-IR" sz="2400" dirty="0" smtClean="0">
                  <a:cs typeface="B Traffic" pitchFamily="2" charset="-78"/>
                </a:rPr>
                <a:t>همسويابي</a:t>
              </a:r>
              <a:endParaRPr lang="en-US" sz="2400" dirty="0" smtClean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57750" y="2764381"/>
            <a:ext cx="3294988" cy="1377211"/>
            <a:chOff x="2149" y="389389"/>
            <a:chExt cx="2933808" cy="889696"/>
          </a:xfrm>
        </p:grpSpPr>
        <p:sp>
          <p:nvSpPr>
            <p:cNvPr id="12" name="Rounded Rectangle 11"/>
            <p:cNvSpPr/>
            <p:nvPr/>
          </p:nvSpPr>
          <p:spPr>
            <a:xfrm>
              <a:off x="2149" y="389389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8207" y="415447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rtl="1"/>
              <a:r>
                <a:rPr lang="fa-IR" sz="2400" dirty="0" smtClean="0">
                  <a:cs typeface="B Traffic" pitchFamily="2" charset="-78"/>
                </a:rPr>
                <a:t>خلاء عاطفي</a:t>
              </a:r>
              <a:endParaRPr lang="en-US" sz="2400" dirty="0" smtClean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57750" y="3907381"/>
            <a:ext cx="3294988" cy="1377211"/>
            <a:chOff x="2149" y="900964"/>
            <a:chExt cx="2933808" cy="889696"/>
          </a:xfrm>
        </p:grpSpPr>
        <p:sp>
          <p:nvSpPr>
            <p:cNvPr id="15" name="Rounded Rectangle 14"/>
            <p:cNvSpPr/>
            <p:nvPr/>
          </p:nvSpPr>
          <p:spPr>
            <a:xfrm>
              <a:off x="2149" y="900964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8207" y="927022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rtl="1"/>
              <a:r>
                <a:rPr lang="fa-IR" sz="2400" dirty="0" smtClean="0">
                  <a:cs typeface="B Traffic" pitchFamily="2" charset="-78"/>
                </a:rPr>
                <a:t>تاثير رسانه‎ها</a:t>
              </a:r>
              <a:endParaRPr lang="en-US" sz="2400" dirty="0" smtClean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57750" y="5075085"/>
            <a:ext cx="3294988" cy="1377211"/>
            <a:chOff x="2149" y="900964"/>
            <a:chExt cx="2933808" cy="889696"/>
          </a:xfrm>
        </p:grpSpPr>
        <p:sp>
          <p:nvSpPr>
            <p:cNvPr id="19" name="Rounded Rectangle 18"/>
            <p:cNvSpPr/>
            <p:nvPr/>
          </p:nvSpPr>
          <p:spPr>
            <a:xfrm>
              <a:off x="2149" y="900964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8207" y="927022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rtl="1"/>
              <a:r>
                <a:rPr lang="fa-IR" sz="2400" dirty="0" smtClean="0">
                  <a:cs typeface="B Traffic" pitchFamily="2" charset="-78"/>
                </a:rPr>
                <a:t>تفريح و سرگرمي</a:t>
              </a:r>
              <a:endParaRPr lang="en-US" sz="2400" dirty="0" smtClean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pic>
        <p:nvPicPr>
          <p:cNvPr id="2050" name="Picture 2" descr="C:\Users\sattari\Desktop\nf00009046-1.jpg"/>
          <p:cNvPicPr>
            <a:picLocks noChangeAspect="1" noChangeArrowheads="1"/>
          </p:cNvPicPr>
          <p:nvPr/>
        </p:nvPicPr>
        <p:blipFill>
          <a:blip r:embed="rId4" cstate="print"/>
          <a:srcRect l="25862" r="14655" b="27451"/>
          <a:stretch>
            <a:fillRect/>
          </a:stretch>
        </p:blipFill>
        <p:spPr bwMode="auto">
          <a:xfrm>
            <a:off x="228600" y="1752600"/>
            <a:ext cx="5257800" cy="4580538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08" y="48453"/>
            <a:ext cx="1470285" cy="1578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4114800" cy="4087308"/>
          </a:xfrm>
          <a:prstGeom prst="rect">
            <a:avLst/>
          </a:prstGeom>
          <a:noFill/>
        </p:spPr>
      </p:pic>
      <p:pic>
        <p:nvPicPr>
          <p:cNvPr id="3075" name="Picture 3" descr="C:\Users\sattari\Desktop\شثسیب.jpg"/>
          <p:cNvPicPr>
            <a:picLocks noChangeAspect="1" noChangeArrowheads="1"/>
          </p:cNvPicPr>
          <p:nvPr/>
        </p:nvPicPr>
        <p:blipFill>
          <a:blip r:embed="rId3" cstate="print"/>
          <a:srcRect r="18400" b="7229"/>
          <a:stretch>
            <a:fillRect/>
          </a:stretch>
        </p:blipFill>
        <p:spPr bwMode="auto">
          <a:xfrm>
            <a:off x="-76200" y="1333500"/>
            <a:ext cx="3886200" cy="29337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295400"/>
            <a:ext cx="5029200" cy="3352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>
                <a:cs typeface="B Traffic" pitchFamily="2" charset="-78"/>
              </a:rPr>
              <a:t>1- تفكر در ارزش­هاي انساني</a:t>
            </a:r>
            <a:endParaRPr lang="en-US" dirty="0" smtClean="0">
              <a:cs typeface="B Traffic" pitchFamily="2" charset="-78"/>
            </a:endParaRPr>
          </a:p>
          <a:p>
            <a:pPr algn="r" rtl="1"/>
            <a:r>
              <a:rPr lang="fa-IR" dirty="0" smtClean="0">
                <a:cs typeface="B Traffic" pitchFamily="2" charset="-78"/>
              </a:rPr>
              <a:t>2- توجه به پيامدهاي ارتباط نامطلوب</a:t>
            </a:r>
            <a:endParaRPr lang="en-US" dirty="0" smtClean="0">
              <a:cs typeface="B Traffic" pitchFamily="2" charset="-78"/>
            </a:endParaRPr>
          </a:p>
          <a:p>
            <a:pPr algn="r" rtl="1"/>
            <a:r>
              <a:rPr lang="fa-IR" dirty="0" smtClean="0">
                <a:cs typeface="B Traffic" pitchFamily="2" charset="-78"/>
              </a:rPr>
              <a:t>3- كنترل احساسات و هيجانات</a:t>
            </a:r>
            <a:endParaRPr lang="en-US" dirty="0" smtClean="0">
              <a:cs typeface="B Traffic" pitchFamily="2" charset="-78"/>
            </a:endParaRPr>
          </a:p>
          <a:p>
            <a:pPr algn="r" rtl="1"/>
            <a:r>
              <a:rPr lang="fa-IR" dirty="0" smtClean="0">
                <a:cs typeface="B Traffic" pitchFamily="2" charset="-78"/>
              </a:rPr>
              <a:t>4- توجه به حضور خدا</a:t>
            </a:r>
            <a:endParaRPr lang="en-US" dirty="0" smtClean="0">
              <a:cs typeface="B Traffic" pitchFamily="2" charset="-78"/>
            </a:endParaRPr>
          </a:p>
          <a:p>
            <a:pPr algn="r" rtl="1"/>
            <a:r>
              <a:rPr lang="fa-IR" dirty="0" smtClean="0">
                <a:cs typeface="B Traffic" pitchFamily="2" charset="-78"/>
              </a:rPr>
              <a:t>5- فعاليت سودمند</a:t>
            </a:r>
            <a:endParaRPr lang="en-US" dirty="0" smtClean="0">
              <a:cs typeface="B Traffic" pitchFamily="2" charset="-78"/>
            </a:endParaRPr>
          </a:p>
          <a:p>
            <a:pPr algn="r" rtl="1"/>
            <a:r>
              <a:rPr lang="fa-IR" dirty="0" smtClean="0">
                <a:cs typeface="B Traffic" pitchFamily="2" charset="-78"/>
              </a:rPr>
              <a:t>6- توجه به تربيت جنسي</a:t>
            </a:r>
            <a:endParaRPr lang="en-US" dirty="0" smtClean="0">
              <a:cs typeface="B Traffic" pitchFamily="2" charset="-78"/>
            </a:endParaRPr>
          </a:p>
          <a:p>
            <a:pPr algn="r" rtl="1"/>
            <a:r>
              <a:rPr lang="fa-IR" dirty="0" smtClean="0">
                <a:cs typeface="B Traffic" pitchFamily="2" charset="-78"/>
              </a:rPr>
              <a:t>7- روزه</a:t>
            </a:r>
            <a:endParaRPr lang="en-US" dirty="0" smtClean="0">
              <a:cs typeface="B Traffic" pitchFamily="2" charset="-78"/>
            </a:endParaRPr>
          </a:p>
          <a:p>
            <a:pPr algn="r" rtl="1"/>
            <a:r>
              <a:rPr lang="fa-IR" dirty="0" smtClean="0">
                <a:cs typeface="B Traffic" pitchFamily="2" charset="-78"/>
              </a:rPr>
              <a:t>8- ....</a:t>
            </a:r>
            <a:endParaRPr lang="en-US" dirty="0" smtClean="0">
              <a:cs typeface="B Traffic" pitchFamily="2" charset="-78"/>
            </a:endParaRPr>
          </a:p>
          <a:p>
            <a:pPr algn="r"/>
            <a:endParaRPr lang="en-US" dirty="0">
              <a:cs typeface="B Traff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228600"/>
            <a:ext cx="8382000" cy="914400"/>
          </a:xfrm>
          <a:prstGeom prst="roundRect">
            <a:avLst/>
          </a:prstGeom>
          <a:solidFill>
            <a:srgbClr val="8DFDF8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Homa" pitchFamily="2" charset="-78"/>
              </a:rPr>
              <a:t>5- مهارتهاي رفتاري بر خويشتنداري قبل از ازدواج</a:t>
            </a:r>
            <a:endParaRPr lang="en-US" sz="3600" b="1" dirty="0">
              <a:ln w="11430"/>
              <a:solidFill>
                <a:srgbClr val="C00000"/>
              </a:solidFill>
              <a:cs typeface="B Homa" pitchFamily="2" charset="-78"/>
            </a:endParaRPr>
          </a:p>
        </p:txBody>
      </p:sp>
      <p:pic>
        <p:nvPicPr>
          <p:cNvPr id="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7652" flipV="1">
            <a:off x="36968" y="121893"/>
            <a:ext cx="743898" cy="1119925"/>
          </a:xfrm>
          <a:prstGeom prst="rect">
            <a:avLst/>
          </a:prstGeom>
          <a:noFill/>
        </p:spPr>
      </p:pic>
      <p:pic>
        <p:nvPicPr>
          <p:cNvPr id="6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7063" flipH="1">
            <a:off x="8341704" y="121086"/>
            <a:ext cx="730353" cy="1099533"/>
          </a:xfrm>
          <a:prstGeom prst="rect">
            <a:avLst/>
          </a:prstGeom>
          <a:noFill/>
        </p:spPr>
      </p:pic>
      <p:pic>
        <p:nvPicPr>
          <p:cNvPr id="3074" name="Picture 2" descr="C:\Users\sattari\Desktop\movafagh116.jpg"/>
          <p:cNvPicPr>
            <a:picLocks noChangeAspect="1" noChangeArrowheads="1"/>
          </p:cNvPicPr>
          <p:nvPr/>
        </p:nvPicPr>
        <p:blipFill>
          <a:blip r:embed="rId5" cstate="print"/>
          <a:srcRect r="3704"/>
          <a:stretch>
            <a:fillRect/>
          </a:stretch>
        </p:blipFill>
        <p:spPr bwMode="auto">
          <a:xfrm>
            <a:off x="-76200" y="1348740"/>
            <a:ext cx="3962400" cy="5280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0" name="Picture 2" descr="C:\Users\ebrahimzadeh.m\Desktop\n00002507-b.jpg"/>
          <p:cNvPicPr>
            <a:picLocks noChangeAspect="1" noChangeArrowheads="1"/>
          </p:cNvPicPr>
          <p:nvPr/>
        </p:nvPicPr>
        <p:blipFill>
          <a:blip r:embed="rId6" cstate="print"/>
          <a:srcRect b="10535"/>
          <a:stretch>
            <a:fillRect/>
          </a:stretch>
        </p:blipFill>
        <p:spPr bwMode="auto">
          <a:xfrm>
            <a:off x="2819400" y="3886200"/>
            <a:ext cx="4419600" cy="27801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92768"/>
            <a:ext cx="6705600" cy="69323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fa-IR" sz="3200" b="1" dirty="0" smtClean="0">
                <a:cs typeface="B Traffic" pitchFamily="2" charset="-78"/>
              </a:rPr>
              <a:t>پيامدهاي دوستي با غير همجنس</a:t>
            </a:r>
            <a:endParaRPr lang="en-US" sz="3200" dirty="0">
              <a:cs typeface="B Traffic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228600"/>
            <a:ext cx="69342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B Homa" pitchFamily="2" charset="-78"/>
              </a:rPr>
              <a:t>  6-آسيب‌شناسي ارتباط نامطلوب</a:t>
            </a:r>
            <a:endParaRPr lang="fa-IR" sz="5400" dirty="0" smtClean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12" name="Picture 2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2" cstate="print"/>
          <a:srcRect b="9486"/>
          <a:stretch>
            <a:fillRect/>
          </a:stretch>
        </p:blipFill>
        <p:spPr bwMode="auto">
          <a:xfrm flipH="1">
            <a:off x="1981200" y="1693985"/>
            <a:ext cx="609600" cy="515815"/>
          </a:xfrm>
          <a:prstGeom prst="rect">
            <a:avLst/>
          </a:prstGeom>
          <a:noFill/>
        </p:spPr>
      </p:pic>
      <p:pic>
        <p:nvPicPr>
          <p:cNvPr id="13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1371600" cy="1362436"/>
          </a:xfrm>
          <a:prstGeom prst="rect">
            <a:avLst/>
          </a:prstGeom>
          <a:noFill/>
        </p:spPr>
      </p:pic>
      <p:grpSp>
        <p:nvGrpSpPr>
          <p:cNvPr id="6" name="Group 4"/>
          <p:cNvGrpSpPr/>
          <p:nvPr/>
        </p:nvGrpSpPr>
        <p:grpSpPr>
          <a:xfrm rot="19609742" flipH="1">
            <a:off x="7499295" y="-154807"/>
            <a:ext cx="1426367" cy="1560731"/>
            <a:chOff x="-424194" y="3200400"/>
            <a:chExt cx="2389519" cy="2614612"/>
          </a:xfrm>
        </p:grpSpPr>
        <p:pic>
          <p:nvPicPr>
            <p:cNvPr id="7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836846" flipH="1">
              <a:off x="-100804" y="3775207"/>
              <a:ext cx="1279525" cy="1926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00400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 rot="1990258">
            <a:off x="158350" y="-194156"/>
            <a:ext cx="1426367" cy="1560731"/>
            <a:chOff x="-424194" y="3200400"/>
            <a:chExt cx="2389519" cy="2614612"/>
          </a:xfrm>
        </p:grpSpPr>
        <p:pic>
          <p:nvPicPr>
            <p:cNvPr id="10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836846" flipH="1">
              <a:off x="-100804" y="3775207"/>
              <a:ext cx="1279525" cy="1926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00400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5" name="Diagram 14"/>
          <p:cNvGraphicFramePr/>
          <p:nvPr/>
        </p:nvGraphicFramePr>
        <p:xfrm>
          <a:off x="685800" y="2362200"/>
          <a:ext cx="7924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Graphic spid="1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684819"/>
            <a:ext cx="2667000" cy="264918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3962400"/>
            <a:ext cx="4648200" cy="2667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>
              <a:buNone/>
            </a:pPr>
            <a:r>
              <a:rPr lang="fa-IR" sz="4000" dirty="0" smtClean="0">
                <a:solidFill>
                  <a:srgbClr val="002060"/>
                </a:solidFill>
                <a:cs typeface="B Traffic" panose="00000400000000000000" pitchFamily="2" charset="-78"/>
              </a:rPr>
              <a:t>آسيب رواني</a:t>
            </a:r>
            <a:endParaRPr lang="en-US" sz="40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r" rtl="1"/>
            <a:r>
              <a:rPr lang="fa-IR" dirty="0" smtClean="0">
                <a:cs typeface="B Traffic" panose="00000400000000000000" pitchFamily="2" charset="-78"/>
              </a:rPr>
              <a:t> آسيب‌هاي عاطفي</a:t>
            </a:r>
          </a:p>
          <a:p>
            <a:pPr algn="r" rtl="1"/>
            <a:r>
              <a:rPr lang="fa-IR" dirty="0" smtClean="0">
                <a:cs typeface="B Traffic" panose="00000400000000000000" pitchFamily="2" charset="-78"/>
              </a:rPr>
              <a:t> افسردگي و اضطراب</a:t>
            </a:r>
          </a:p>
          <a:p>
            <a:pPr algn="r" rtl="1"/>
            <a:r>
              <a:rPr lang="fa-IR" dirty="0" smtClean="0">
                <a:cs typeface="B Traffic" panose="00000400000000000000" pitchFamily="2" charset="-78"/>
              </a:rPr>
              <a:t> بي‌توجهي به نيازهاي انساني</a:t>
            </a:r>
            <a:endParaRPr lang="en-US" dirty="0" smtClean="0">
              <a:cs typeface="B Traffic" panose="00000400000000000000" pitchFamily="2" charset="-78"/>
            </a:endParaRPr>
          </a:p>
          <a:p>
            <a:pPr algn="r" rtl="1"/>
            <a:endParaRPr lang="en-US" dirty="0">
              <a:cs typeface="B Traffic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228600"/>
            <a:ext cx="69342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400" dirty="0" smtClean="0">
                <a:cs typeface="B Homa" pitchFamily="2" charset="-78"/>
              </a:rPr>
              <a:t>روابط آزاد جنسي و پيامدهاي آن</a:t>
            </a:r>
            <a:endParaRPr lang="fa-IR" sz="5400" dirty="0" smtClean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 rot="1990258">
            <a:off x="158350" y="-194156"/>
            <a:ext cx="1426367" cy="1560731"/>
            <a:chOff x="-424194" y="3200400"/>
            <a:chExt cx="2389519" cy="2614612"/>
          </a:xfrm>
        </p:grpSpPr>
        <p:pic>
          <p:nvPicPr>
            <p:cNvPr id="9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836846" flipH="1">
              <a:off x="-100804" y="3775207"/>
              <a:ext cx="1279525" cy="1926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00400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3" descr="C:\Users\sattari\Desktop\انديشه2 و 1 عكسها\png\aaa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4232285" y="4038600"/>
            <a:ext cx="1025515" cy="1210381"/>
          </a:xfrm>
          <a:prstGeom prst="rect">
            <a:avLst/>
          </a:prstGeom>
          <a:noFill/>
        </p:spPr>
      </p:pic>
      <p:pic>
        <p:nvPicPr>
          <p:cNvPr id="5123" name="Picture 3" descr="C:\Users\sattari\Desktop\ra4-3882.jpg"/>
          <p:cNvPicPr>
            <a:picLocks noChangeAspect="1" noChangeArrowheads="1"/>
          </p:cNvPicPr>
          <p:nvPr/>
        </p:nvPicPr>
        <p:blipFill>
          <a:blip r:embed="rId6" cstate="print"/>
          <a:srcRect t="25813"/>
          <a:stretch>
            <a:fillRect/>
          </a:stretch>
        </p:blipFill>
        <p:spPr bwMode="auto">
          <a:xfrm>
            <a:off x="4114800" y="1447800"/>
            <a:ext cx="4648200" cy="24426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grpSp>
        <p:nvGrpSpPr>
          <p:cNvPr id="5" name="Group 4"/>
          <p:cNvGrpSpPr/>
          <p:nvPr/>
        </p:nvGrpSpPr>
        <p:grpSpPr>
          <a:xfrm rot="19609742" flipH="1">
            <a:off x="7499295" y="-154807"/>
            <a:ext cx="1426367" cy="1560731"/>
            <a:chOff x="-424194" y="3200400"/>
            <a:chExt cx="2389519" cy="2614612"/>
          </a:xfrm>
        </p:grpSpPr>
        <p:pic>
          <p:nvPicPr>
            <p:cNvPr id="6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836846" flipH="1">
              <a:off x="-100804" y="3775207"/>
              <a:ext cx="1279525" cy="1926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00400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ebrahimzadeh.m\Desktop\عکس 2\17.jpg"/>
          <p:cNvPicPr>
            <a:picLocks noChangeAspect="1" noChangeArrowheads="1"/>
          </p:cNvPicPr>
          <p:nvPr/>
        </p:nvPicPr>
        <p:blipFill>
          <a:blip r:embed="rId7" cstate="print"/>
          <a:srcRect l="12963" r="12963"/>
          <a:stretch>
            <a:fillRect/>
          </a:stretch>
        </p:blipFill>
        <p:spPr bwMode="auto">
          <a:xfrm>
            <a:off x="172156" y="1447800"/>
            <a:ext cx="3838222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173" y="685800"/>
            <a:ext cx="3835627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4864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dirty="0" smtClean="0">
                <a:cs typeface="B Homa" panose="00000400000000000000" pitchFamily="2" charset="-78"/>
              </a:rPr>
              <a:t>آسيب جسمي 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562600" cy="9906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rtl="1">
              <a:buNone/>
            </a:pPr>
            <a:r>
              <a:rPr lang="fa-IR" sz="4000" dirty="0" smtClean="0">
                <a:solidFill>
                  <a:srgbClr val="002060"/>
                </a:solidFill>
                <a:cs typeface="B Homa" panose="00000400000000000000" pitchFamily="2" charset="-78"/>
              </a:rPr>
              <a:t>رواج انحراف جنسي</a:t>
            </a:r>
            <a:r>
              <a:rPr lang="en-US" sz="4000" dirty="0" smtClean="0">
                <a:solidFill>
                  <a:srgbClr val="002060"/>
                </a:solidFill>
                <a:cs typeface="B Homa" panose="00000400000000000000" pitchFamily="2" charset="-78"/>
              </a:rPr>
              <a:t>     </a:t>
            </a:r>
            <a:r>
              <a:rPr lang="fa-IR" sz="4000" dirty="0" smtClean="0">
                <a:solidFill>
                  <a:srgbClr val="002060"/>
                </a:solidFill>
                <a:cs typeface="B Homa" panose="00000400000000000000" pitchFamily="2" charset="-78"/>
              </a:rPr>
              <a:t> </a:t>
            </a:r>
            <a:endParaRPr lang="fa-IR" dirty="0" smtClean="0">
              <a:cs typeface="B Homa" panose="00000400000000000000" pitchFamily="2" charset="-78"/>
            </a:endParaRPr>
          </a:p>
          <a:p>
            <a:pPr algn="r" rtl="1"/>
            <a:endParaRPr lang="en-US" dirty="0">
              <a:cs typeface="B Homa" panose="00000400000000000000" pitchFamily="2" charset="-78"/>
            </a:endParaRPr>
          </a:p>
        </p:txBody>
      </p:sp>
      <p:pic>
        <p:nvPicPr>
          <p:cNvPr id="4" name="Picture 2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3" cstate="print"/>
          <a:srcRect b="9486"/>
          <a:stretch>
            <a:fillRect/>
          </a:stretch>
        </p:blipFill>
        <p:spPr bwMode="auto">
          <a:xfrm flipH="1">
            <a:off x="3429000" y="334962"/>
            <a:ext cx="990600" cy="838200"/>
          </a:xfrm>
          <a:prstGeom prst="rect">
            <a:avLst/>
          </a:prstGeom>
          <a:noFill/>
        </p:spPr>
      </p:pic>
      <p:pic>
        <p:nvPicPr>
          <p:cNvPr id="5" name="Picture 2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3" cstate="print"/>
          <a:srcRect b="9486"/>
          <a:stretch>
            <a:fillRect/>
          </a:stretch>
        </p:blipFill>
        <p:spPr bwMode="auto">
          <a:xfrm flipH="1">
            <a:off x="7772400" y="334962"/>
            <a:ext cx="990600" cy="838200"/>
          </a:xfrm>
          <a:prstGeom prst="rect">
            <a:avLst/>
          </a:prstGeom>
          <a:noFill/>
        </p:spPr>
      </p:pic>
      <p:pic>
        <p:nvPicPr>
          <p:cNvPr id="9" name="Picture 3" descr="C:\Users\sattari\Desktop\انديشه2 و 1 عكسها\png\aaa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3352801" y="1676400"/>
            <a:ext cx="1025515" cy="1210381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511939655"/>
              </p:ext>
            </p:extLst>
          </p:nvPr>
        </p:nvGraphicFramePr>
        <p:xfrm>
          <a:off x="1219200" y="2794000"/>
          <a:ext cx="8077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08" y="48453"/>
            <a:ext cx="1820784" cy="195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52400"/>
            <a:ext cx="6477000" cy="76944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buNone/>
            </a:pPr>
            <a:r>
              <a:rPr lang="fa-IR" sz="4400" dirty="0" smtClean="0">
                <a:cs typeface="B Homa" pitchFamily="2" charset="-78"/>
              </a:rPr>
              <a:t>آسيب اجتماعي و خانوادگی</a:t>
            </a:r>
          </a:p>
        </p:txBody>
      </p:sp>
      <p:pic>
        <p:nvPicPr>
          <p:cNvPr id="5" name="Picture 4" descr="C:\Users\satari\Desktop\انديشه 1 عكسها\New folder (3)\AN120T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1418246" y="189395"/>
            <a:ext cx="762626" cy="703518"/>
          </a:xfrm>
          <a:prstGeom prst="rect">
            <a:avLst/>
          </a:prstGeom>
          <a:noFill/>
        </p:spPr>
      </p:pic>
      <p:pic>
        <p:nvPicPr>
          <p:cNvPr id="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6300" y="914400"/>
            <a:ext cx="2635935" cy="2618324"/>
          </a:xfrm>
          <a:prstGeom prst="rect">
            <a:avLst/>
          </a:prstGeom>
          <a:noFill/>
        </p:spPr>
      </p:pic>
      <p:pic>
        <p:nvPicPr>
          <p:cNvPr id="10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7365" y="3886200"/>
            <a:ext cx="2635935" cy="261832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228600" y="2133600"/>
            <a:ext cx="3419500" cy="301096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None/>
            </a:pPr>
            <a:r>
              <a:rPr lang="fa-IR" sz="4400" dirty="0" smtClean="0">
                <a:cs typeface="B Traffic" pitchFamily="2" charset="-78"/>
              </a:rPr>
              <a:t>سردي روابط بین همسران</a:t>
            </a:r>
            <a:endParaRPr lang="en-US" sz="4400" dirty="0" smtClean="0">
              <a:cs typeface="B Traffic" pitchFamily="2" charset="-78"/>
            </a:endParaRPr>
          </a:p>
        </p:txBody>
      </p:sp>
      <p:pic>
        <p:nvPicPr>
          <p:cNvPr id="13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34100" y="886876"/>
            <a:ext cx="2635935" cy="2618324"/>
          </a:xfrm>
          <a:prstGeom prst="rect">
            <a:avLst/>
          </a:prstGeom>
          <a:noFill/>
        </p:spPr>
      </p:pic>
      <p:pic>
        <p:nvPicPr>
          <p:cNvPr id="1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65165" y="3858676"/>
            <a:ext cx="2635935" cy="2618324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5486400" y="2106076"/>
            <a:ext cx="3419500" cy="301096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rtl="1"/>
            <a:r>
              <a:rPr lang="fa-IR" sz="3600" dirty="0" smtClean="0">
                <a:cs typeface="B Traffic" pitchFamily="2" charset="-78"/>
              </a:rPr>
              <a:t>گسترش طلاق</a:t>
            </a:r>
            <a:endParaRPr lang="en-US" sz="3600" dirty="0" smtClean="0">
              <a:cs typeface="B Traffic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57400" y="5562600"/>
            <a:ext cx="52578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B Traffic" pitchFamily="2" charset="-78"/>
              </a:rPr>
              <a:t>آسيب معنوي ارتكاب گناه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B Traffic" pitchFamily="2" charset="-78"/>
            </a:endParaRPr>
          </a:p>
        </p:txBody>
      </p:sp>
      <p:pic>
        <p:nvPicPr>
          <p:cNvPr id="8" name="Picture 7" descr="C:\Users\satari\Desktop\انديشه 1 عكسها\New folder (3)\AN120T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6553200" y="5638800"/>
            <a:ext cx="743420" cy="685800"/>
          </a:xfrm>
          <a:prstGeom prst="rect">
            <a:avLst/>
          </a:prstGeom>
          <a:noFill/>
        </p:spPr>
      </p:pic>
      <p:pic>
        <p:nvPicPr>
          <p:cNvPr id="12" name="Picture 2" descr="C:\Users\hamidi.t\Desktop\9037f88d-8a67-4515-a225-5f5abaa658b4.jpg"/>
          <p:cNvPicPr>
            <a:picLocks noChangeAspect="1" noChangeArrowheads="1"/>
          </p:cNvPicPr>
          <p:nvPr/>
        </p:nvPicPr>
        <p:blipFill>
          <a:blip r:embed="rId5" cstate="print"/>
          <a:srcRect l="10570" r="4259"/>
          <a:stretch>
            <a:fillRect/>
          </a:stretch>
        </p:blipFill>
        <p:spPr bwMode="auto">
          <a:xfrm>
            <a:off x="4495800" y="1524000"/>
            <a:ext cx="4419600" cy="40178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3" descr="C:\Users\hamidi.t\Desktop\divorce-km.jpg"/>
          <p:cNvPicPr>
            <a:picLocks noChangeAspect="1" noChangeArrowheads="1"/>
          </p:cNvPicPr>
          <p:nvPr/>
        </p:nvPicPr>
        <p:blipFill>
          <a:blip r:embed="rId6" cstate="print"/>
          <a:srcRect l="16302" r="8981"/>
          <a:stretch>
            <a:fillRect/>
          </a:stretch>
        </p:blipFill>
        <p:spPr bwMode="auto">
          <a:xfrm>
            <a:off x="0" y="1524000"/>
            <a:ext cx="4442460" cy="403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08" y="48453"/>
            <a:ext cx="1258391" cy="1350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7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dirty="0" smtClean="0">
                <a:solidFill>
                  <a:srgbClr val="FFC000"/>
                </a:solidFill>
                <a:cs typeface="B Homa" pitchFamily="2" charset="-78"/>
              </a:rPr>
              <a:t>منابع تکمیلی دانش خانواده و جمعیت</a:t>
            </a:r>
            <a:endParaRPr lang="en-US" dirty="0">
              <a:solidFill>
                <a:srgbClr val="FFC000"/>
              </a:solidFill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buFont typeface="+mj-lt"/>
              <a:buAutoNum type="arabicPeriod"/>
            </a:pPr>
            <a:r>
              <a:rPr lang="fa-IR" sz="1800" dirty="0" smtClean="0">
                <a:cs typeface="B Traffic" pitchFamily="2" charset="-78"/>
              </a:rPr>
              <a:t>آیت اللهی، زهرا، مهارت های زندگی خانوادگی در آینه آیات و روایات، قم، دفتر نشر معارف، 1390.</a:t>
            </a:r>
            <a:endParaRPr lang="en-US" sz="1800" dirty="0" smtClean="0">
              <a:cs typeface="B Traffic" pitchFamily="2" charset="-78"/>
            </a:endParaRPr>
          </a:p>
          <a:p>
            <a:pPr lvl="0" algn="r" rtl="1">
              <a:buFont typeface="+mj-lt"/>
              <a:buAutoNum type="arabicPeriod"/>
            </a:pPr>
            <a:r>
              <a:rPr lang="fa-IR" sz="1800" dirty="0" smtClean="0">
                <a:cs typeface="B Traffic" pitchFamily="2" charset="-78"/>
              </a:rPr>
              <a:t>احمدی، محمد رضا، روابط دختر و پسر، قم، نشر معارف، 1386.</a:t>
            </a:r>
            <a:endParaRPr lang="en-US" sz="1800" dirty="0" smtClean="0">
              <a:cs typeface="B Traffic" pitchFamily="2" charset="-78"/>
            </a:endParaRPr>
          </a:p>
          <a:p>
            <a:pPr lvl="0" algn="r" rtl="1">
              <a:buFont typeface="+mj-lt"/>
              <a:buAutoNum type="arabicPeriod"/>
            </a:pPr>
            <a:r>
              <a:rPr lang="fa-IR" sz="1800" dirty="0" smtClean="0">
                <a:cs typeface="B Traffic" pitchFamily="2" charset="-78"/>
              </a:rPr>
              <a:t>اسعدی، سید حسین، خانواده و حقوق آن، مشهد، به نشر، 1387.</a:t>
            </a:r>
            <a:endParaRPr lang="en-US" sz="1800" dirty="0" smtClean="0">
              <a:cs typeface="B Traffic" pitchFamily="2" charset="-78"/>
            </a:endParaRPr>
          </a:p>
          <a:p>
            <a:pPr lvl="0" algn="r" rtl="1">
              <a:buFont typeface="+mj-lt"/>
              <a:buAutoNum type="arabicPeriod"/>
            </a:pPr>
            <a:r>
              <a:rPr lang="fa-IR" sz="1800" dirty="0" smtClean="0">
                <a:cs typeface="B Traffic" pitchFamily="2" charset="-78"/>
              </a:rPr>
              <a:t>افروز، غلامعلی، روان شناسی ازواج و شکوه همسر داری، تهران، موسسه انشارات دانشگاه تهران، 1389.</a:t>
            </a:r>
            <a:endParaRPr lang="en-US" sz="1800" dirty="0" smtClean="0">
              <a:cs typeface="B Traffic" pitchFamily="2" charset="-78"/>
            </a:endParaRPr>
          </a:p>
          <a:p>
            <a:pPr lvl="0" algn="r" rtl="1">
              <a:buFont typeface="+mj-lt"/>
              <a:buAutoNum type="arabicPeriod"/>
            </a:pPr>
            <a:r>
              <a:rPr lang="fa-IR" sz="1800" dirty="0" smtClean="0">
                <a:cs typeface="B Traffic" pitchFamily="2" charset="-78"/>
              </a:rPr>
              <a:t>امینی، ابراهیم، جوان و همسرگزینی، جوان و همسر گزینی، قم، بوستان کتاب، 1386.</a:t>
            </a:r>
            <a:endParaRPr lang="en-US" sz="1800" dirty="0" smtClean="0">
              <a:cs typeface="B Traffic" pitchFamily="2" charset="-78"/>
            </a:endParaRPr>
          </a:p>
          <a:p>
            <a:pPr lvl="0" algn="r" rtl="1">
              <a:buFont typeface="+mj-lt"/>
              <a:buAutoNum type="arabicPeriod"/>
            </a:pPr>
            <a:r>
              <a:rPr lang="fa-IR" sz="1800" dirty="0" smtClean="0">
                <a:cs typeface="B Traffic" pitchFamily="2" charset="-78"/>
              </a:rPr>
              <a:t>بستان، حسین، خانواده در اسلام، قم، پژوهشگاه حوزه و دانشگاه، 1390.</a:t>
            </a:r>
            <a:endParaRPr lang="en-US" sz="1800" dirty="0" smtClean="0">
              <a:cs typeface="B Traffic" pitchFamily="2" charset="-78"/>
            </a:endParaRPr>
          </a:p>
          <a:p>
            <a:pPr lvl="0" algn="r" rtl="1">
              <a:buFont typeface="+mj-lt"/>
              <a:buAutoNum type="arabicPeriod"/>
            </a:pPr>
            <a:r>
              <a:rPr lang="fa-IR" sz="1800" dirty="0" smtClean="0">
                <a:cs typeface="B Traffic" pitchFamily="2" charset="-78"/>
              </a:rPr>
              <a:t>به پژوه، احمد، ازواج موفق و خانواده سالم، چگونه؟ تهران، انشارات انجمن اولیا و مربیان، 1388.</a:t>
            </a:r>
            <a:endParaRPr lang="en-US" sz="1800" dirty="0" smtClean="0">
              <a:cs typeface="B Traffic" pitchFamily="2" charset="-78"/>
            </a:endParaRPr>
          </a:p>
          <a:p>
            <a:pPr lvl="0" algn="r" rtl="1">
              <a:buFont typeface="+mj-lt"/>
              <a:buAutoNum type="arabicPeriod"/>
            </a:pPr>
            <a:r>
              <a:rPr lang="fa-IR" sz="1800" dirty="0" smtClean="0">
                <a:cs typeface="B Traffic" pitchFamily="2" charset="-78"/>
              </a:rPr>
              <a:t>پناهی، علی احمد، همسرگزینی، چرا و چگونه؟ قم، موسسه آموزشی و پژوهشی امام خمینی(ره)، 1390</a:t>
            </a:r>
            <a:endParaRPr lang="en-US" sz="1800" dirty="0" smtClean="0">
              <a:cs typeface="B Traffic" pitchFamily="2" charset="-78"/>
            </a:endParaRPr>
          </a:p>
          <a:p>
            <a:pPr lvl="0" algn="r" rtl="1">
              <a:buFont typeface="+mj-lt"/>
              <a:buAutoNum type="arabicPeriod"/>
            </a:pPr>
            <a:r>
              <a:rPr lang="fa-IR" sz="1800" dirty="0" smtClean="0">
                <a:cs typeface="B Traffic" pitchFamily="2" charset="-78"/>
              </a:rPr>
              <a:t>طوسی، اسدالله، ارتباط با خداوند در خانواده، قم، انشارات موسسه آموزشی و پژوهشی امام خمینی(ره)، 1391.</a:t>
            </a:r>
            <a:endParaRPr lang="en-US" sz="1800" dirty="0" smtClean="0">
              <a:cs typeface="B Traffic" pitchFamily="2" charset="-78"/>
            </a:endParaRPr>
          </a:p>
          <a:p>
            <a:pPr lvl="0" algn="r" rtl="1">
              <a:buFont typeface="+mj-lt"/>
              <a:buAutoNum type="arabicPeriod"/>
            </a:pPr>
            <a:r>
              <a:rPr lang="fa-IR" sz="1800" dirty="0" smtClean="0">
                <a:cs typeface="B Traffic" pitchFamily="2" charset="-78"/>
              </a:rPr>
              <a:t>نامجو، بتول، سلامت و باروری از نگاه پزشکی، تهران، انتشارات شورای فرهنگی – اجتماعی زنان و خانواده، 1392.</a:t>
            </a:r>
            <a:endParaRPr lang="en-US" sz="1800" dirty="0" smtClean="0"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attari\Desktop\7\6ir56pM5T.jpg"/>
          <p:cNvPicPr>
            <a:picLocks noChangeAspect="1" noChangeArrowheads="1"/>
          </p:cNvPicPr>
          <p:nvPr/>
        </p:nvPicPr>
        <p:blipFill>
          <a:blip r:embed="rId2" cstate="print"/>
          <a:srcRect t="4717" b="3302"/>
          <a:stretch>
            <a:fillRect/>
          </a:stretch>
        </p:blipFill>
        <p:spPr bwMode="auto">
          <a:xfrm>
            <a:off x="304800" y="304800"/>
            <a:ext cx="8491415" cy="6248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9144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4000" b="1" dirty="0" smtClean="0">
                <a:solidFill>
                  <a:schemeClr val="accent1">
                    <a:lumMod val="75000"/>
                  </a:schemeClr>
                </a:solidFill>
                <a:cs typeface="B Mitra" pitchFamily="2" charset="-78"/>
              </a:rPr>
              <a:t>استاد: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08" y="48453"/>
            <a:ext cx="1587716" cy="1704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52"/>
            <a:ext cx="2705089" cy="26870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14282" y="1428736"/>
            <a:ext cx="8572560" cy="52864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200" dirty="0" smtClean="0">
                <a:cs typeface="B Traffic" pitchFamily="2" charset="-78"/>
              </a:rPr>
              <a:t>     </a:t>
            </a:r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>»  رتبه علمی: </a:t>
            </a:r>
          </a:p>
          <a:p>
            <a:pPr algn="r"/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>     »  گرایش:   </a:t>
            </a:r>
          </a:p>
          <a:p>
            <a:pPr algn="r"/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>     »  تالیفات:  </a:t>
            </a:r>
          </a:p>
          <a:p>
            <a:pPr algn="r"/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>     »       </a:t>
            </a:r>
          </a:p>
          <a:p>
            <a:pPr algn="r"/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>     »                          </a:t>
            </a:r>
          </a:p>
          <a:p>
            <a:pPr algn="r"/>
            <a:r>
              <a:rPr lang="fa-IR" sz="3200" dirty="0" smtClean="0">
                <a:solidFill>
                  <a:srgbClr val="0000FF"/>
                </a:solidFill>
                <a:cs typeface="B Traffic" pitchFamily="2" charset="-78"/>
              </a:rPr>
              <a:t>             ایمیل ارتباط با استاد: </a:t>
            </a:r>
            <a:r>
              <a:rPr lang="fa-IR" sz="3200" dirty="0" smtClean="0">
                <a:cs typeface="B Traffic" pitchFamily="2" charset="-78"/>
              </a:rPr>
              <a:t>         </a:t>
            </a:r>
            <a:endParaRPr lang="en-US" sz="3200" dirty="0">
              <a:cs typeface="B Traffic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15174" y="571480"/>
            <a:ext cx="1428760" cy="107154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Traffic" pitchFamily="2" charset="-78"/>
              </a:rPr>
              <a:t>شناسه</a:t>
            </a:r>
            <a:endParaRPr lang="en-US" sz="2800" dirty="0">
              <a:cs typeface="B Traffic" pitchFamily="2" charset="-78"/>
            </a:endParaRPr>
          </a:p>
        </p:txBody>
      </p:sp>
      <p:pic>
        <p:nvPicPr>
          <p:cNvPr id="1027" name="Picture 3" descr="C:\Users\satari\Desktop\انديشه 1 عكسها\png\كادر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22" y="107121"/>
            <a:ext cx="2214578" cy="2000264"/>
          </a:xfrm>
          <a:prstGeom prst="rect">
            <a:avLst/>
          </a:prstGeom>
          <a:noFill/>
        </p:spPr>
      </p:pic>
      <p:pic>
        <p:nvPicPr>
          <p:cNvPr id="1028" name="Picture 4" descr="C:\Users\satari\Desktop\انديشه 1 عكسها\png\aaa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4929174"/>
            <a:ext cx="1634230" cy="1928826"/>
          </a:xfrm>
          <a:prstGeom prst="rect">
            <a:avLst/>
          </a:prstGeom>
          <a:noFill/>
        </p:spPr>
      </p:pic>
      <p:pic>
        <p:nvPicPr>
          <p:cNvPr id="1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85773" flipH="1">
            <a:off x="7773949" y="5440788"/>
            <a:ext cx="817567" cy="1157279"/>
          </a:xfrm>
          <a:prstGeom prst="rect">
            <a:avLst/>
          </a:prstGeom>
          <a:noFill/>
        </p:spPr>
      </p:pic>
      <p:pic>
        <p:nvPicPr>
          <p:cNvPr id="1029" name="Picture 5" descr="C:\Users\satari\Desktop\انديشه 1 عكسها\png\bote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345093">
            <a:off x="488978" y="1365512"/>
            <a:ext cx="858810" cy="1292924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08" y="48453"/>
            <a:ext cx="1233808" cy="132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3238" y="665366"/>
            <a:ext cx="8572560" cy="61055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en-US" b="1" dirty="0" smtClean="0">
                <a:cs typeface="B Nazanin" pitchFamily="2" charset="-78"/>
                <a:hlinkClick r:id="rId2" action="ppaction://hlinksldjump"/>
              </a:rPr>
              <a:t> </a:t>
            </a:r>
            <a:r>
              <a:rPr lang="fa-IR" b="1" dirty="0" smtClean="0">
                <a:solidFill>
                  <a:srgbClr val="FFC000"/>
                </a:solidFill>
                <a:cs typeface="B Zar" panose="00000400000000000000" pitchFamily="2" charset="-78"/>
                <a:hlinkClick r:id="rId2" action="ppaction://hlinksldjump"/>
              </a:rPr>
              <a:t>مقدمه</a:t>
            </a:r>
            <a:endParaRPr lang="fa-IR" b="1" dirty="0" smtClean="0">
              <a:solidFill>
                <a:srgbClr val="FFC000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dirty="0" smtClean="0">
                <a:cs typeface="B Homa" pitchFamily="2" charset="-78"/>
                <a:hlinkClick r:id="rId3" action="ppaction://hlinksldjump"/>
              </a:rPr>
              <a:t> فصل اول تشكيل خانواده (پيش از ازدواج)</a:t>
            </a:r>
            <a:endParaRPr lang="fa-IR" dirty="0" smtClean="0">
              <a:cs typeface="B Homa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u="sng" dirty="0">
                <a:cs typeface="B Homa" pitchFamily="2" charset="-78"/>
                <a:hlinkClick r:id="rId4" action="ppaction://hlinksldjump"/>
              </a:rPr>
              <a:t>1.ضرورت ازدواج</a:t>
            </a:r>
            <a:endParaRPr lang="fa-IR" u="sng" dirty="0">
              <a:cs typeface="B Homa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dirty="0" smtClean="0">
                <a:cs typeface="B Homa" pitchFamily="2" charset="-78"/>
                <a:hlinkClick r:id="rId5" action="ppaction://hlinksldjump"/>
              </a:rPr>
              <a:t>2.ارتباط</a:t>
            </a:r>
            <a:endParaRPr lang="fa-IR" dirty="0" smtClean="0">
              <a:cs typeface="B Homa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dirty="0" smtClean="0">
                <a:cs typeface="B Homa" pitchFamily="2" charset="-78"/>
                <a:hlinkClick r:id="rId6" action="ppaction://hlinksldjump"/>
              </a:rPr>
              <a:t>3- مهارت برقراري ارتباط مطلوب</a:t>
            </a:r>
            <a:endParaRPr lang="en-US" b="1" dirty="0" smtClean="0">
              <a:ln w="11430"/>
              <a:solidFill>
                <a:srgbClr val="C00000"/>
              </a:solidFill>
              <a:cs typeface="B Homa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dirty="0" smtClean="0">
                <a:cs typeface="B Homa" pitchFamily="2" charset="-78"/>
                <a:hlinkClick r:id="rId7" action="ppaction://hlinksldjump"/>
              </a:rPr>
              <a:t>4- علل برقراري ارتباط با غير همجنس</a:t>
            </a:r>
            <a:endParaRPr lang="en-US" b="1" dirty="0" smtClean="0">
              <a:ln w="11430"/>
              <a:solidFill>
                <a:srgbClr val="C00000"/>
              </a:solidFill>
              <a:cs typeface="B Homa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dirty="0" smtClean="0">
                <a:cs typeface="B Homa" pitchFamily="2" charset="-78"/>
                <a:hlinkClick r:id="rId8" action="ppaction://hlinksldjump"/>
              </a:rPr>
              <a:t>5- مهارتهاي رفتاري برخويشتنداري قبل از ازدواج</a:t>
            </a:r>
            <a:endParaRPr lang="fa-IR" dirty="0" smtClean="0">
              <a:cs typeface="B Homa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B Homa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B Homa" pitchFamily="2" charset="-78"/>
                <a:hlinkClick r:id="rId9" action="ppaction://hlinksldjump"/>
              </a:rPr>
              <a:t>6-آسيب شناسي ارتباط نامطلوب</a:t>
            </a:r>
            <a:endParaRPr lang="fa-IR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B Homa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dirty="0" smtClean="0">
                <a:solidFill>
                  <a:srgbClr val="FFC000"/>
                </a:solidFill>
                <a:cs typeface="B Homa" pitchFamily="2" charset="-78"/>
                <a:hlinkClick r:id="rId10" action="ppaction://hlinksldjump"/>
              </a:rPr>
              <a:t>منابع تکمیلی دانش خانواده و جمعیت</a:t>
            </a:r>
            <a:endParaRPr lang="en-US" b="1" dirty="0" smtClean="0">
              <a:ln w="11430"/>
              <a:solidFill>
                <a:srgbClr val="C00000"/>
              </a:solidFill>
              <a:cs typeface="B Homa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b="1" dirty="0" smtClean="0">
              <a:ln w="11430"/>
              <a:solidFill>
                <a:srgbClr val="C00000"/>
              </a:solidFill>
              <a:cs typeface="B Homa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32559" y="76200"/>
            <a:ext cx="2336005" cy="107154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Traffic" pitchFamily="2" charset="-78"/>
              </a:rPr>
              <a:t>فهرست</a:t>
            </a:r>
            <a:endParaRPr lang="en-US" sz="2800" dirty="0">
              <a:cs typeface="B Traffic" pitchFamily="2" charset="-78"/>
            </a:endParaRPr>
          </a:p>
        </p:txBody>
      </p:sp>
      <p:pic>
        <p:nvPicPr>
          <p:cNvPr id="1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885773" flipH="1">
            <a:off x="8084677" y="5648657"/>
            <a:ext cx="817567" cy="1157279"/>
          </a:xfrm>
          <a:prstGeom prst="rect">
            <a:avLst/>
          </a:prstGeom>
          <a:noFill/>
        </p:spPr>
      </p:pic>
      <p:pic>
        <p:nvPicPr>
          <p:cNvPr id="1029" name="Picture 5" descr="C:\Users\satari\Desktop\انديشه 1 عكسها\png\bote4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3345093">
            <a:off x="488978" y="529504"/>
            <a:ext cx="858810" cy="129292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08" y="48453"/>
            <a:ext cx="700408" cy="7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46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1"/>
            <a:r>
              <a:rPr lang="fa-IR" b="1" dirty="0" smtClean="0">
                <a:solidFill>
                  <a:srgbClr val="FFC000"/>
                </a:solidFill>
                <a:cs typeface="B Zar" panose="00000400000000000000" pitchFamily="2" charset="-78"/>
              </a:rPr>
              <a:t>مقدمه</a:t>
            </a:r>
            <a:r>
              <a:rPr lang="en-US" b="1" dirty="0" smtClean="0">
                <a:solidFill>
                  <a:srgbClr val="FFC000"/>
                </a:solidFill>
                <a:cs typeface="B Zar" panose="00000400000000000000" pitchFamily="2" charset="-78"/>
              </a:rPr>
              <a:t/>
            </a:r>
            <a:br>
              <a:rPr lang="en-US" b="1" dirty="0" smtClean="0">
                <a:solidFill>
                  <a:srgbClr val="FFC000"/>
                </a:solidFill>
                <a:cs typeface="B Zar" panose="00000400000000000000" pitchFamily="2" charset="-78"/>
              </a:rPr>
            </a:br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 زهرا آیت‌اللهی و جمعی از نویسندگان</a:t>
            </a:r>
            <a:endParaRPr lang="en-US" dirty="0">
              <a:solidFill>
                <a:srgbClr val="FFC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525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r" rtl="1"/>
            <a:endParaRPr lang="en-US" dirty="0" smtClean="0">
              <a:cs typeface="B Traffic" panose="00000400000000000000" pitchFamily="2" charset="-78"/>
            </a:endParaRPr>
          </a:p>
          <a:p>
            <a:pPr algn="just" rtl="1"/>
            <a:r>
              <a:rPr lang="fa-IR" sz="3600" dirty="0" smtClean="0">
                <a:cs typeface="B Traffic" panose="00000400000000000000" pitchFamily="2" charset="-78"/>
              </a:rPr>
              <a:t>دانش خانواده و جمعیت مهمترین مباحث مرتبط با خانواده را در عرصه‌های اخلاقی، حقوقی، اقتصادی و روانشناختی مورد توجه قرار داده است.</a:t>
            </a:r>
            <a:endParaRPr lang="en-US" sz="3600" dirty="0" smtClean="0">
              <a:cs typeface="B Traffic" panose="00000400000000000000" pitchFamily="2" charset="-78"/>
            </a:endParaRPr>
          </a:p>
          <a:p>
            <a:pPr algn="just" rtl="1"/>
            <a:r>
              <a:rPr lang="fa-IR" sz="3600" dirty="0" smtClean="0">
                <a:cs typeface="B Traffic" panose="00000400000000000000" pitchFamily="2" charset="-78"/>
              </a:rPr>
              <a:t>این مجموعه شامل گزیده‌ای از دانش‌های شناختی، مهارتی و رفتاری است که می‌تواند افراد را در فراگیری آن و آمادگی قبل از ازدواج و نحوه مدیریت عاطفی، اخلاقی و رفتاری یاری رساند. هدف این درس، آشنایی با مبانی و آموزه‌های بنیادین خانواده و مهارت‌های تشکیل و تحکیم و تعالی این نهاد و همچنین تسهیل ازدواج جوانان است و اهداف رفتاری آن در هفت فصل تنظیم شده است. مفاهیم بنیادین خانواده براساس آموزه‌های دینی، معیارهای انتخاب همسر، مهارت های مورد نیاز در تشکیل خانواده و نحوه رفتار با همسر و سایر خویشاوندان، مفاهیم بنیادین مباحث جمعیت و فوائد فرزندآوری و آسیب‌های کاهش جمعیت در سطح ملی و پیامدهای تک فرزندی در ابعاد متعدد ازجمله مفاهیم کاربردی آن است.</a:t>
            </a:r>
            <a:endParaRPr lang="en-US" sz="3600" dirty="0" smtClean="0">
              <a:cs typeface="B Traffic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5244466" y="3185170"/>
            <a:ext cx="6429364" cy="916295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cs typeface="B Homa" pitchFamily="2" charset="-78"/>
              </a:rPr>
              <a:t>        فصل اول: تشكيل خانواده (پيش از ازدواج)</a:t>
            </a:r>
            <a:endParaRPr lang="en-US" sz="2800" b="1" dirty="0">
              <a:cs typeface="B Homa" pitchFamily="2" charset="-78"/>
            </a:endParaRPr>
          </a:p>
        </p:txBody>
      </p:sp>
      <p:sp>
        <p:nvSpPr>
          <p:cNvPr id="5" name="Teardrop 4"/>
          <p:cNvSpPr/>
          <p:nvPr/>
        </p:nvSpPr>
        <p:spPr>
          <a:xfrm rot="19030443" flipH="1" flipV="1">
            <a:off x="7924261" y="75661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6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5947" y="143478"/>
            <a:ext cx="872852" cy="85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7007325" cy="6960506"/>
          </a:xfrm>
          <a:prstGeom prst="rect">
            <a:avLst/>
          </a:prstGeom>
          <a:noFill/>
        </p:spPr>
      </p:pic>
      <p:pic>
        <p:nvPicPr>
          <p:cNvPr id="1026" name="Picture 2" descr="C:\Users\ebrahimzadeh.m\Desktop\za4-1376.jpg"/>
          <p:cNvPicPr>
            <a:picLocks noChangeAspect="1" noChangeArrowheads="1"/>
          </p:cNvPicPr>
          <p:nvPr/>
        </p:nvPicPr>
        <p:blipFill>
          <a:blip r:embed="rId4" cstate="print"/>
          <a:srcRect t="13795" b="11097"/>
          <a:stretch>
            <a:fillRect/>
          </a:stretch>
        </p:blipFill>
        <p:spPr bwMode="auto">
          <a:xfrm>
            <a:off x="1905000" y="1600200"/>
            <a:ext cx="4267200" cy="3733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08" y="48453"/>
            <a:ext cx="1587716" cy="1704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14400"/>
            <a:ext cx="2667000" cy="2649181"/>
          </a:xfrm>
          <a:prstGeom prst="rect">
            <a:avLst/>
          </a:prstGeom>
          <a:noFill/>
        </p:spPr>
      </p:pic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Traffic" pitchFamily="2" charset="-78"/>
              </a:rPr>
              <a:t>نيازهاي اساسي جوان</a:t>
            </a:r>
          </a:p>
          <a:p>
            <a:pPr algn="r" rtl="1"/>
            <a:endParaRPr lang="en-US" dirty="0" smtClean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endParaRPr lang="en-US" dirty="0" smtClean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endParaRPr lang="en-US" dirty="0" smtClean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endParaRPr lang="en-US" dirty="0" smtClean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endParaRPr lang="en-US" dirty="0" smtClean="0">
              <a:solidFill>
                <a:schemeClr val="tx1"/>
              </a:solidFill>
              <a:cs typeface="B Traffic" pitchFamily="2" charset="-78"/>
            </a:endParaRPr>
          </a:p>
          <a:p>
            <a:pPr algn="r" rtl="1">
              <a:buNone/>
            </a:pPr>
            <a:r>
              <a:rPr lang="en-US" dirty="0" smtClean="0">
                <a:solidFill>
                  <a:srgbClr val="FF0000"/>
                </a:solidFill>
                <a:cs typeface="B Traffic" pitchFamily="2" charset="-78"/>
              </a:rPr>
              <a:t>*</a:t>
            </a:r>
            <a:r>
              <a:rPr lang="fa-IR" dirty="0" smtClean="0">
                <a:solidFill>
                  <a:schemeClr val="tx1"/>
                </a:solidFill>
                <a:cs typeface="B Traffic" pitchFamily="2" charset="-78"/>
              </a:rPr>
              <a:t>- هيجان و شادي و تفريح و نشاط و تنوع و نوآوري و...</a:t>
            </a:r>
            <a:endParaRPr lang="en-US" dirty="0" smtClean="0">
              <a:solidFill>
                <a:schemeClr val="tx1"/>
              </a:solidFill>
              <a:cs typeface="B Traffic" pitchFamily="2" charset="-78"/>
            </a:endParaRPr>
          </a:p>
          <a:p>
            <a:pPr algn="r" rtl="1">
              <a:buNone/>
            </a:pPr>
            <a:r>
              <a:rPr lang="en-US" dirty="0" smtClean="0">
                <a:solidFill>
                  <a:srgbClr val="FF0000"/>
                </a:solidFill>
                <a:cs typeface="B Traffic" pitchFamily="2" charset="-78"/>
              </a:rPr>
              <a:t>*</a:t>
            </a:r>
            <a:r>
              <a:rPr lang="fa-IR" dirty="0" smtClean="0">
                <a:solidFill>
                  <a:schemeClr val="tx1"/>
                </a:solidFill>
                <a:cs typeface="B Traffic" pitchFamily="2" charset="-78"/>
              </a:rPr>
              <a:t>- رشد و تكامل </a:t>
            </a:r>
            <a:endParaRPr lang="en-US" dirty="0" smtClean="0">
              <a:solidFill>
                <a:schemeClr val="tx1"/>
              </a:solidFill>
              <a:cs typeface="B Traffic" pitchFamily="2" charset="-78"/>
            </a:endParaRPr>
          </a:p>
          <a:p>
            <a:pPr algn="r"/>
            <a:endParaRPr lang="en-US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1" y="142939"/>
            <a:ext cx="4191000" cy="704537"/>
          </a:xfrm>
          <a:prstGeom prst="roundRect">
            <a:avLst/>
          </a:prstGeom>
          <a:solidFill>
            <a:srgbClr val="8DFDF8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5029" y="231864"/>
            <a:ext cx="46976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dirty="0" smtClean="0">
                <a:cs typeface="B Homa" pitchFamily="2" charset="-78"/>
              </a:rPr>
              <a:t>ضرورت ازدواج</a:t>
            </a:r>
            <a:r>
              <a:rPr lang="en-US" sz="3200" dirty="0" smtClean="0">
                <a:cs typeface="B Homa" pitchFamily="2" charset="-78"/>
              </a:rPr>
              <a:t>.1</a:t>
            </a:r>
            <a:endParaRPr lang="en-US" sz="3200" b="1" cap="none" spc="0" dirty="0">
              <a:ln w="11430"/>
              <a:solidFill>
                <a:srgbClr val="C00000"/>
              </a:solidFill>
              <a:cs typeface="B Homa" pitchFamily="2" charset="-78"/>
            </a:endParaRPr>
          </a:p>
        </p:txBody>
      </p:sp>
      <p:pic>
        <p:nvPicPr>
          <p:cNvPr id="7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7652" flipV="1">
            <a:off x="2083269" y="104578"/>
            <a:ext cx="520549" cy="783677"/>
          </a:xfrm>
          <a:prstGeom prst="rect">
            <a:avLst/>
          </a:prstGeom>
          <a:noFill/>
        </p:spPr>
      </p:pic>
      <p:pic>
        <p:nvPicPr>
          <p:cNvPr id="8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7063" flipH="1">
            <a:off x="6147278" y="98731"/>
            <a:ext cx="520549" cy="78367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622726" y="1305580"/>
            <a:ext cx="206407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buNone/>
            </a:pPr>
            <a:r>
              <a:rPr lang="fa-IR" sz="2800" dirty="0" smtClean="0">
                <a:cs typeface="B Traffic" pitchFamily="2" charset="-78"/>
              </a:rPr>
              <a:t> پاسخ به نياز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-304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08" y="48453"/>
            <a:ext cx="1614808" cy="173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  <p:bldP spid="6" grpId="0"/>
      <p:bldP spid="10" grpId="0" animBg="1"/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0"/>
            <a:ext cx="8458200" cy="137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buNone/>
            </a:pPr>
            <a:r>
              <a:rPr lang="fa-IR" sz="2800" dirty="0" smtClean="0">
                <a:solidFill>
                  <a:srgbClr val="C00000"/>
                </a:solidFill>
                <a:cs typeface="B Traffic" pitchFamily="2" charset="-78"/>
              </a:rPr>
              <a:t>ضرورت ارتباط:</a:t>
            </a:r>
            <a:endParaRPr lang="en-US" sz="2800" dirty="0" smtClean="0">
              <a:solidFill>
                <a:srgbClr val="C00000"/>
              </a:solidFill>
              <a:cs typeface="B Traffic" pitchFamily="2" charset="-78"/>
            </a:endParaRPr>
          </a:p>
          <a:p>
            <a:pPr algn="r" rtl="1">
              <a:buNone/>
            </a:pPr>
            <a:r>
              <a:rPr lang="fa-IR" sz="2800" dirty="0" smtClean="0">
                <a:solidFill>
                  <a:srgbClr val="C00000"/>
                </a:solidFill>
                <a:cs typeface="B Traffic" pitchFamily="2" charset="-78"/>
              </a:rPr>
              <a:t> </a:t>
            </a:r>
            <a:r>
              <a:rPr lang="fa-IR" sz="2800" dirty="0" smtClean="0">
                <a:solidFill>
                  <a:srgbClr val="0070C0"/>
                </a:solidFill>
                <a:cs typeface="B Traffic" pitchFamily="2" charset="-78"/>
              </a:rPr>
              <a:t>انسان مدني‌الطبع است و براي زندگي بايد تعامل داشته باشد.</a:t>
            </a:r>
            <a:endParaRPr lang="en-US" sz="2800" dirty="0" smtClean="0">
              <a:solidFill>
                <a:srgbClr val="0070C0"/>
              </a:solidFill>
              <a:cs typeface="B Traffic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51158" y="228600"/>
            <a:ext cx="4191000" cy="704537"/>
          </a:xfrm>
          <a:prstGeom prst="roundRect">
            <a:avLst/>
          </a:prstGeom>
          <a:solidFill>
            <a:srgbClr val="8DFDF8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0186" y="317525"/>
            <a:ext cx="46976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spcBef>
                <a:spcPct val="0"/>
              </a:spcBef>
            </a:pPr>
            <a:r>
              <a:rPr lang="en-US" sz="4000" dirty="0" smtClean="0"/>
              <a:t>2</a:t>
            </a:r>
            <a:r>
              <a:rPr lang="fa-IR" sz="4000" dirty="0" smtClean="0"/>
              <a:t>- ارتباط</a:t>
            </a:r>
            <a:endParaRPr lang="en-US" sz="4000" dirty="0">
              <a:solidFill>
                <a:srgbClr val="FFFF00"/>
              </a:solidFill>
              <a:cs typeface="B Mitra" pitchFamily="2" charset="-78"/>
            </a:endParaRPr>
          </a:p>
        </p:txBody>
      </p:sp>
      <p:pic>
        <p:nvPicPr>
          <p:cNvPr id="9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7652" flipV="1">
            <a:off x="4348426" y="190239"/>
            <a:ext cx="520549" cy="783677"/>
          </a:xfrm>
          <a:prstGeom prst="rect">
            <a:avLst/>
          </a:prstGeom>
          <a:noFill/>
        </p:spPr>
      </p:pic>
      <p:pic>
        <p:nvPicPr>
          <p:cNvPr id="10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7063" flipH="1">
            <a:off x="8412435" y="184392"/>
            <a:ext cx="520549" cy="78367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562600" y="2721114"/>
            <a:ext cx="3276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4000" dirty="0" smtClean="0">
                <a:cs typeface="B Homa" pitchFamily="2" charset="-78"/>
              </a:rPr>
              <a:t>تعريف ارتباط</a:t>
            </a:r>
            <a:endParaRPr lang="en-US" sz="4000" dirty="0" smtClean="0">
              <a:cs typeface="B Homa" pitchFamily="2" charset="-78"/>
            </a:endParaRPr>
          </a:p>
        </p:txBody>
      </p:sp>
      <p:pic>
        <p:nvPicPr>
          <p:cNvPr id="12" name="Picture 2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3" cstate="print"/>
          <a:srcRect b="9486"/>
          <a:stretch>
            <a:fillRect/>
          </a:stretch>
        </p:blipFill>
        <p:spPr bwMode="auto">
          <a:xfrm flipH="1" flipV="1">
            <a:off x="5638800" y="2814898"/>
            <a:ext cx="609600" cy="515816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598842" y="3540412"/>
            <a:ext cx="3120738" cy="735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rtl="1">
              <a:buNone/>
            </a:pPr>
            <a:r>
              <a:rPr lang="fa-IR" sz="4000" dirty="0" smtClean="0">
                <a:solidFill>
                  <a:srgbClr val="FF0000"/>
                </a:solidFill>
                <a:cs typeface="B Traffic" pitchFamily="2" charset="-78"/>
              </a:rPr>
              <a:t>1</a:t>
            </a:r>
            <a:r>
              <a:rPr lang="fa-IR" sz="4000" dirty="0" smtClean="0">
                <a:cs typeface="B Traffic" pitchFamily="2" charset="-78"/>
              </a:rPr>
              <a:t>- لغوي:</a:t>
            </a:r>
            <a:endParaRPr lang="fa-IR" sz="4000" dirty="0" smtClean="0">
              <a:cs typeface="B Homa" pitchFamily="2" charset="-78"/>
            </a:endParaRPr>
          </a:p>
        </p:txBody>
      </p:sp>
      <p:pic>
        <p:nvPicPr>
          <p:cNvPr id="14" name="Picture 2" descr="C:\Users\ghiyasvand\Desktop\png\bote2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 flipV="1">
            <a:off x="8290951" y="3505200"/>
            <a:ext cx="700649" cy="873412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381000" y="3540412"/>
            <a:ext cx="5638800" cy="762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cs typeface="B Traffic" pitchFamily="2" charset="-78"/>
              </a:rPr>
              <a:t>مراوده، مكالمه، ربط دادن</a:t>
            </a:r>
            <a:endParaRPr lang="en-US" sz="2800" dirty="0" smtClean="0">
              <a:cs typeface="B Traffic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598842" y="4495800"/>
            <a:ext cx="3120738" cy="735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rtl="1">
              <a:buNone/>
            </a:pPr>
            <a:r>
              <a:rPr lang="fa-IR" sz="4000" dirty="0" smtClean="0">
                <a:solidFill>
                  <a:srgbClr val="FF0000"/>
                </a:solidFill>
                <a:cs typeface="B Traffic" pitchFamily="2" charset="-78"/>
              </a:rPr>
              <a:t>2</a:t>
            </a:r>
            <a:r>
              <a:rPr lang="fa-IR" sz="4000" dirty="0" smtClean="0">
                <a:cs typeface="B Traffic" pitchFamily="2" charset="-78"/>
              </a:rPr>
              <a:t>- اصطلاحي:</a:t>
            </a:r>
            <a:endParaRPr lang="fa-IR" sz="4000" dirty="0" smtClean="0">
              <a:cs typeface="B Homa" pitchFamily="2" charset="-78"/>
            </a:endParaRPr>
          </a:p>
        </p:txBody>
      </p:sp>
      <p:pic>
        <p:nvPicPr>
          <p:cNvPr id="17" name="Picture 2" descr="C:\Users\ghiyasvand\Desktop\png\bote2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 flipV="1">
            <a:off x="8290951" y="4460588"/>
            <a:ext cx="700649" cy="873412"/>
          </a:xfrm>
          <a:prstGeom prst="rect">
            <a:avLst/>
          </a:prstGeom>
          <a:noFill/>
        </p:spPr>
      </p:pic>
      <p:sp>
        <p:nvSpPr>
          <p:cNvPr id="18" name="Rounded Rectangle 17"/>
          <p:cNvSpPr/>
          <p:nvPr/>
        </p:nvSpPr>
        <p:spPr>
          <a:xfrm>
            <a:off x="381000" y="4495800"/>
            <a:ext cx="5638800" cy="76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cs typeface="B Traffic" pitchFamily="2" charset="-78"/>
              </a:rPr>
              <a:t>فرآيند ارسال و دريافت پيام</a:t>
            </a:r>
            <a:endParaRPr lang="en-US" sz="2800" dirty="0" smtClean="0">
              <a:cs typeface="B Traffic" pitchFamily="2" charset="-78"/>
            </a:endParaRPr>
          </a:p>
        </p:txBody>
      </p:sp>
      <p:pic>
        <p:nvPicPr>
          <p:cNvPr id="2050" name="Picture 2" descr="C:\Users\ebrahimzadeh.m\Desktop\عکس 2\501826722119322610718618383191103126104742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52400"/>
            <a:ext cx="2819400" cy="328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/>
      <p:bldP spid="11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733800"/>
            <a:ext cx="2667000" cy="2649181"/>
          </a:xfrm>
          <a:prstGeom prst="rect">
            <a:avLst/>
          </a:prstGeom>
          <a:noFill/>
        </p:spPr>
      </p:pic>
      <p:pic>
        <p:nvPicPr>
          <p:cNvPr id="7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2667000" cy="264918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657600"/>
            <a:ext cx="4191000" cy="3001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1"/>
            <a:r>
              <a:rPr lang="fa-IR" sz="2800" dirty="0" smtClean="0">
                <a:cs typeface="B Traffic" pitchFamily="2" charset="-78"/>
              </a:rPr>
              <a:t>روابط نامطلوب:</a:t>
            </a:r>
            <a:endParaRPr lang="en-US" sz="2800" dirty="0" smtClean="0">
              <a:cs typeface="B Traffic" pitchFamily="2" charset="-78"/>
            </a:endParaRPr>
          </a:p>
          <a:p>
            <a:pPr algn="justLow" rtl="1"/>
            <a:r>
              <a:rPr lang="fa-IR" sz="2800" dirty="0" smtClean="0">
                <a:cs typeface="B Traffic" pitchFamily="2" charset="-78"/>
              </a:rPr>
              <a:t>ارتباط خارج از چهارچوب ازدواج (صميميت</a:t>
            </a:r>
            <a:r>
              <a:rPr lang="en-US" sz="2800" dirty="0" smtClean="0">
                <a:cs typeface="B Traffic" pitchFamily="2" charset="-78"/>
              </a:rPr>
              <a:t>(</a:t>
            </a:r>
          </a:p>
          <a:p>
            <a:pPr algn="justLow" rtl="1"/>
            <a:r>
              <a:rPr lang="fa-IR" sz="2800" dirty="0" smtClean="0">
                <a:cs typeface="B Traffic" pitchFamily="2" charset="-78"/>
              </a:rPr>
              <a:t>رابطه با هم جنس</a:t>
            </a:r>
            <a:endParaRPr lang="en-US" sz="2800" dirty="0" smtClean="0">
              <a:cs typeface="B Traffic" pitchFamily="2" charset="-78"/>
            </a:endParaRPr>
          </a:p>
          <a:p>
            <a:pPr algn="justLow" rtl="1"/>
            <a:r>
              <a:rPr lang="fa-IR" sz="2800" dirty="0" smtClean="0">
                <a:cs typeface="B Traffic" pitchFamily="2" charset="-78"/>
              </a:rPr>
              <a:t> رابطه جنسي با خود (خودارضايي)</a:t>
            </a:r>
            <a:endParaRPr lang="en-US" sz="2800" dirty="0" smtClean="0">
              <a:cs typeface="B Traff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70344"/>
            <a:ext cx="35814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fa-IR" sz="2800" dirty="0" smtClean="0">
                <a:cs typeface="B Traffic" pitchFamily="2" charset="-78"/>
              </a:rPr>
              <a:t>ارتباط مطلوب:</a:t>
            </a:r>
            <a:endParaRPr lang="en-US" sz="2800" dirty="0" smtClean="0">
              <a:cs typeface="B Traffic" pitchFamily="2" charset="-78"/>
            </a:endParaRPr>
          </a:p>
          <a:p>
            <a:pPr algn="justLow" rtl="1"/>
            <a:r>
              <a:rPr lang="fa-IR" sz="2800" dirty="0" smtClean="0">
                <a:cs typeface="B Traffic" pitchFamily="2" charset="-78"/>
              </a:rPr>
              <a:t> ارتباط داراي چهارچوب خاص ارزش و فرهنگي براي فعاليت اجتماعي، فرهنگي، آموزشي، اقتصادي، سياسي.</a:t>
            </a:r>
            <a:endParaRPr lang="en-US" sz="2800" dirty="0" smtClean="0">
              <a:cs typeface="B Traffic" pitchFamily="2" charset="-78"/>
            </a:endParaRPr>
          </a:p>
        </p:txBody>
      </p:sp>
      <p:pic>
        <p:nvPicPr>
          <p:cNvPr id="3074" name="Picture 2" descr="C:\Users\ebrahimzadeh.m\Desktop\1741678.jpg"/>
          <p:cNvPicPr>
            <a:picLocks noChangeAspect="1" noChangeArrowheads="1"/>
          </p:cNvPicPr>
          <p:nvPr/>
        </p:nvPicPr>
        <p:blipFill>
          <a:blip r:embed="rId3" cstate="print"/>
          <a:srcRect b="11869"/>
          <a:stretch>
            <a:fillRect/>
          </a:stretch>
        </p:blipFill>
        <p:spPr bwMode="auto">
          <a:xfrm>
            <a:off x="3810000" y="381000"/>
            <a:ext cx="5185142" cy="30480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91250" y="228600"/>
            <a:ext cx="272415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</a:pPr>
            <a:r>
              <a:rPr lang="fa-IR" sz="4400" dirty="0" smtClean="0">
                <a:cs typeface="B Homa" pitchFamily="2" charset="-78"/>
              </a:rPr>
              <a:t>انواع ارتباط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B Homa" pitchFamily="2" charset="-78"/>
            </a:endParaRPr>
          </a:p>
        </p:txBody>
      </p:sp>
      <p:pic>
        <p:nvPicPr>
          <p:cNvPr id="3076" name="Picture 4" descr="C:\Users\ebrahimzadeh.m\Desktop\عکس 2\دوستی-های-دختر-وپسر-nofri.jpg"/>
          <p:cNvPicPr>
            <a:picLocks noChangeAspect="1" noChangeArrowheads="1"/>
          </p:cNvPicPr>
          <p:nvPr/>
        </p:nvPicPr>
        <p:blipFill>
          <a:blip r:embed="rId4" cstate="print"/>
          <a:srcRect b="9892"/>
          <a:stretch>
            <a:fillRect/>
          </a:stretch>
        </p:blipFill>
        <p:spPr bwMode="auto">
          <a:xfrm>
            <a:off x="152400" y="3200400"/>
            <a:ext cx="432435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788</Words>
  <Application>Microsoft Office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مقدمه  زهرا آیت‌اللهی و جمعی از نویسندگان</vt:lpstr>
      <vt:lpstr>Slide 6</vt:lpstr>
      <vt:lpstr>Slide 7</vt:lpstr>
      <vt:lpstr>Slide 8</vt:lpstr>
      <vt:lpstr>Slide 9</vt:lpstr>
      <vt:lpstr>Slide 10</vt:lpstr>
      <vt:lpstr>2- مديريت غريزه جنسي</vt:lpstr>
      <vt:lpstr>Slide 12</vt:lpstr>
      <vt:lpstr>Slide 13</vt:lpstr>
      <vt:lpstr>پيامدهاي دوستي با غير همجنس</vt:lpstr>
      <vt:lpstr>Slide 15</vt:lpstr>
      <vt:lpstr>آسيب جسمي </vt:lpstr>
      <vt:lpstr>Slide 17</vt:lpstr>
      <vt:lpstr>منابع تکمیلی دانش خانواده و جمعیت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اول تشكيل خانواده (پيش از ازدواج)</dc:title>
  <dc:creator>sattari</dc:creator>
  <cp:lastModifiedBy>Administrator</cp:lastModifiedBy>
  <cp:revision>123</cp:revision>
  <dcterms:created xsi:type="dcterms:W3CDTF">2006-08-16T00:00:00Z</dcterms:created>
  <dcterms:modified xsi:type="dcterms:W3CDTF">2016-11-23T21:17:35Z</dcterms:modified>
</cp:coreProperties>
</file>