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7" r:id="rId2"/>
    <p:sldId id="432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6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2E"/>
    <a:srgbClr val="F9F2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69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FC65F-11D7-4CD9-8CDC-511C69A421D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269AD-A8FC-4A32-B87E-FC56299016E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r>
            <a:rPr lang="fa-IR" sz="3200" dirty="0" smtClean="0">
              <a:cs typeface="B Homa" pitchFamily="2" charset="-78"/>
            </a:rPr>
            <a:t>4.خانوادگي</a:t>
          </a:r>
          <a:endParaRPr lang="en-US" sz="3200" dirty="0"/>
        </a:p>
      </dgm:t>
    </dgm:pt>
    <dgm:pt modelId="{CC1E3B6F-8AA4-4E78-87DB-C871F77070C2}" type="parTrans" cxnId="{EA1F138F-970D-45DB-B760-C81A56AF1D99}">
      <dgm:prSet/>
      <dgm:spPr/>
      <dgm:t>
        <a:bodyPr/>
        <a:lstStyle/>
        <a:p>
          <a:endParaRPr lang="en-US"/>
        </a:p>
      </dgm:t>
    </dgm:pt>
    <dgm:pt modelId="{8EC93093-FD52-4FCB-B7BE-3EACA5E5680E}" type="sibTrans" cxnId="{EA1F138F-970D-45DB-B760-C81A56AF1D99}">
      <dgm:prSet/>
      <dgm:spPr/>
      <dgm:t>
        <a:bodyPr/>
        <a:lstStyle/>
        <a:p>
          <a:endParaRPr lang="en-US"/>
        </a:p>
      </dgm:t>
    </dgm:pt>
    <dgm:pt modelId="{6B51BB18-EB4E-44F4-A65D-65ED4BBFF35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بيماري والدين</a:t>
          </a:r>
          <a:endParaRPr lang="en-US" dirty="0"/>
        </a:p>
      </dgm:t>
    </dgm:pt>
    <dgm:pt modelId="{0B3B7E07-CD1F-418B-95EF-8BAE0024C262}" type="parTrans" cxnId="{697A2E02-BAF4-498D-9286-B1D3B9738FEB}">
      <dgm:prSet/>
      <dgm:spPr/>
      <dgm:t>
        <a:bodyPr/>
        <a:lstStyle/>
        <a:p>
          <a:endParaRPr lang="en-US"/>
        </a:p>
      </dgm:t>
    </dgm:pt>
    <dgm:pt modelId="{400DF3E2-4325-4B3A-8651-D779A225FEA2}" type="sibTrans" cxnId="{697A2E02-BAF4-498D-9286-B1D3B9738FE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1182E83-E0C9-4BC6-8334-25A1DD02FCC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ازدواج فاميلي</a:t>
          </a:r>
          <a:endParaRPr lang="en-US" dirty="0" smtClean="0"/>
        </a:p>
      </dgm:t>
    </dgm:pt>
    <dgm:pt modelId="{88BCA96F-1B2A-4D81-B1AC-72735841B3FC}" type="parTrans" cxnId="{68EBB725-6F2C-466B-99D0-8C5D0024587D}">
      <dgm:prSet/>
      <dgm:spPr/>
      <dgm:t>
        <a:bodyPr/>
        <a:lstStyle/>
        <a:p>
          <a:endParaRPr lang="en-US"/>
        </a:p>
      </dgm:t>
    </dgm:pt>
    <dgm:pt modelId="{342302BA-E269-4413-A9F6-E5B122E54B51}" type="sibTrans" cxnId="{68EBB725-6F2C-466B-99D0-8C5D0024587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E2F3B16-2E18-42B3-BEC1-99BA3BD68AF2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ازدواج مجدد</a:t>
          </a:r>
          <a:endParaRPr lang="en-US" dirty="0"/>
        </a:p>
      </dgm:t>
    </dgm:pt>
    <dgm:pt modelId="{4EBFA16C-DDFC-4933-8B58-C481E772FA2E}" type="parTrans" cxnId="{3D14928E-13FE-433D-83E5-1301AB3A0D69}">
      <dgm:prSet/>
      <dgm:spPr/>
      <dgm:t>
        <a:bodyPr/>
        <a:lstStyle/>
        <a:p>
          <a:endParaRPr lang="en-US"/>
        </a:p>
      </dgm:t>
    </dgm:pt>
    <dgm:pt modelId="{670BC773-FD3C-4253-9F2B-974354447FC5}" type="sibTrans" cxnId="{3D14928E-13FE-433D-83E5-1301AB3A0D6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905227E-A2CD-4113-B7E2-CCC10DD6500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تعداد افراد</a:t>
          </a:r>
          <a:endParaRPr lang="en-US" dirty="0"/>
        </a:p>
      </dgm:t>
    </dgm:pt>
    <dgm:pt modelId="{68764A46-DD3A-471A-B4CC-51CA5AED5DBD}" type="parTrans" cxnId="{3D1413AE-ECBB-4499-8848-AA404402867A}">
      <dgm:prSet/>
      <dgm:spPr/>
      <dgm:t>
        <a:bodyPr/>
        <a:lstStyle/>
        <a:p>
          <a:endParaRPr lang="en-US"/>
        </a:p>
      </dgm:t>
    </dgm:pt>
    <dgm:pt modelId="{7133D3E3-C5A3-4768-86EF-11C85BCB2899}" type="sibTrans" cxnId="{3D1413AE-ECBB-4499-8848-AA404402867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8B9D747-5D1B-4846-9316-04ABF56AAA3B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مخالفت والدين</a:t>
          </a:r>
          <a:endParaRPr lang="en-US" dirty="0"/>
        </a:p>
      </dgm:t>
    </dgm:pt>
    <dgm:pt modelId="{68658DE8-A0B7-46DB-8D71-AAAB75A73F7D}" type="parTrans" cxnId="{29F76C48-3B7F-4924-98E6-D2919DD47C00}">
      <dgm:prSet/>
      <dgm:spPr/>
      <dgm:t>
        <a:bodyPr/>
        <a:lstStyle/>
        <a:p>
          <a:endParaRPr lang="en-US"/>
        </a:p>
      </dgm:t>
    </dgm:pt>
    <dgm:pt modelId="{8E3B2B50-1F29-416F-8BF0-F57FCA255EBC}" type="sibTrans" cxnId="{29F76C48-3B7F-4924-98E6-D2919DD47C0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9565F90-7597-4D0F-9764-261F2B7C98AD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طلاق پدر ومادر</a:t>
          </a:r>
          <a:endParaRPr lang="en-US" dirty="0"/>
        </a:p>
      </dgm:t>
    </dgm:pt>
    <dgm:pt modelId="{A4977DE7-1391-4674-A7BC-277FB0F9C82A}" type="parTrans" cxnId="{1F7C53C1-91F1-4756-9243-97CEB9D1200E}">
      <dgm:prSet/>
      <dgm:spPr/>
      <dgm:t>
        <a:bodyPr/>
        <a:lstStyle/>
        <a:p>
          <a:endParaRPr lang="en-US"/>
        </a:p>
      </dgm:t>
    </dgm:pt>
    <dgm:pt modelId="{EA9591E2-F322-41A5-9ADF-A2A8731E73C6}" type="sibTrans" cxnId="{1F7C53C1-91F1-4756-9243-97CEB9D1200E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0BAE0BE3-DA7F-485C-9B61-4EA32B87485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سوء سابقه والدين</a:t>
          </a:r>
          <a:endParaRPr lang="en-US" dirty="0"/>
        </a:p>
      </dgm:t>
    </dgm:pt>
    <dgm:pt modelId="{F9281C60-3E15-43FD-B097-CD3A16C57077}" type="parTrans" cxnId="{5B0AEF56-71DA-41A6-A5D9-FB9D99B7E48B}">
      <dgm:prSet/>
      <dgm:spPr/>
      <dgm:t>
        <a:bodyPr/>
        <a:lstStyle/>
        <a:p>
          <a:endParaRPr lang="en-US"/>
        </a:p>
      </dgm:t>
    </dgm:pt>
    <dgm:pt modelId="{74B65306-92D8-44DF-9B00-2BFD88C2F741}" type="sibTrans" cxnId="{5B0AEF56-71DA-41A6-A5D9-FB9D99B7E48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F2CCF1C-AC19-4933-862C-277EA5DB3CC3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تك سرپرست</a:t>
          </a:r>
          <a:endParaRPr lang="en-US" dirty="0"/>
        </a:p>
      </dgm:t>
    </dgm:pt>
    <dgm:pt modelId="{9467EA4C-9B81-46AD-BA48-8A35B5D7D546}" type="parTrans" cxnId="{7F8C009C-FAFB-4508-B56B-9192315EBE64}">
      <dgm:prSet/>
      <dgm:spPr/>
      <dgm:t>
        <a:bodyPr/>
        <a:lstStyle/>
        <a:p>
          <a:endParaRPr lang="en-US"/>
        </a:p>
      </dgm:t>
    </dgm:pt>
    <dgm:pt modelId="{8D35B949-4F5F-4494-B0E5-58120D398C5C}" type="sibTrans" cxnId="{7F8C009C-FAFB-4508-B56B-9192315EBE6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96B1EAC-29EF-44DE-AAF1-61452F8AF89F}" type="pres">
      <dgm:prSet presAssocID="{2AFFC65F-11D7-4CD9-8CDC-511C69A421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A47C65-E035-4B97-A972-2B4C14F6B89F}" type="pres">
      <dgm:prSet presAssocID="{4E1269AD-A8FC-4A32-B87E-FC56299016E0}" presName="centerShape" presStyleLbl="node0" presStyleIdx="0" presStyleCnt="1" custScaleX="142647" custScaleY="142647"/>
      <dgm:spPr/>
      <dgm:t>
        <a:bodyPr/>
        <a:lstStyle/>
        <a:p>
          <a:endParaRPr lang="en-US"/>
        </a:p>
      </dgm:t>
    </dgm:pt>
    <dgm:pt modelId="{90C0A439-5017-4560-96AC-BF0F4FE15063}" type="pres">
      <dgm:prSet presAssocID="{6B51BB18-EB4E-44F4-A65D-65ED4BBFF355}" presName="node" presStyleLbl="node1" presStyleIdx="0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CC76D-8135-4B1A-9323-1F8A06A89EA7}" type="pres">
      <dgm:prSet presAssocID="{6B51BB18-EB4E-44F4-A65D-65ED4BBFF355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0BFD386-FEA8-44E9-808B-3DCB53D089F5}" type="pres">
      <dgm:prSet presAssocID="{400DF3E2-4325-4B3A-8651-D779A225FEA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54D1FBF-59A6-4EF7-BAC9-972D1A704059}" type="pres">
      <dgm:prSet presAssocID="{B1182E83-E0C9-4BC6-8334-25A1DD02FCC9}" presName="node" presStyleLbl="node1" presStyleIdx="1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54EA7-43D1-4C64-AC9B-7B4AC7181F46}" type="pres">
      <dgm:prSet presAssocID="{B1182E83-E0C9-4BC6-8334-25A1DD02FCC9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B3FC5D4-2180-45E5-9641-488A1CC7F0DB}" type="pres">
      <dgm:prSet presAssocID="{342302BA-E269-4413-A9F6-E5B122E54B5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7825822-8A13-4451-868B-94FD4932BE73}" type="pres">
      <dgm:prSet presAssocID="{BE2F3B16-2E18-42B3-BEC1-99BA3BD68AF2}" presName="node" presStyleLbl="node1" presStyleIdx="2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0C03-4530-4629-B26E-6A715CAD1AB3}" type="pres">
      <dgm:prSet presAssocID="{BE2F3B16-2E18-42B3-BEC1-99BA3BD68AF2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C9376FB-C1D8-458A-A783-1AA5097D2A8A}" type="pres">
      <dgm:prSet presAssocID="{670BC773-FD3C-4253-9F2B-974354447FC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27125E5E-4680-4993-8A44-C356A78AA9D4}" type="pres">
      <dgm:prSet presAssocID="{79565F90-7597-4D0F-9764-261F2B7C98AD}" presName="node" presStyleLbl="node1" presStyleIdx="3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9F5B-F54C-417E-9DA4-EF4DFF1490C7}" type="pres">
      <dgm:prSet presAssocID="{79565F90-7597-4D0F-9764-261F2B7C98AD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926687B-9A89-494E-B88B-5DA96764FAF8}" type="pres">
      <dgm:prSet presAssocID="{EA9591E2-F322-41A5-9ADF-A2A8731E73C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228CE59-C760-495F-A7EA-AC7BC567ED15}" type="pres">
      <dgm:prSet presAssocID="{0BAE0BE3-DA7F-485C-9B61-4EA32B874858}" presName="node" presStyleLbl="node1" presStyleIdx="4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7BB71-59EF-4598-B5E9-24EA6EB53469}" type="pres">
      <dgm:prSet presAssocID="{0BAE0BE3-DA7F-485C-9B61-4EA32B874858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AFB9F7-7919-4224-B5A9-FECF126DF3A6}" type="pres">
      <dgm:prSet presAssocID="{74B65306-92D8-44DF-9B00-2BFD88C2F74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A716614-803A-4822-ABAB-02E6B37EE30A}" type="pres">
      <dgm:prSet presAssocID="{9F2CCF1C-AC19-4933-862C-277EA5DB3CC3}" presName="node" presStyleLbl="node1" presStyleIdx="5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2D489-F034-4745-8811-01829EA3A0F9}" type="pres">
      <dgm:prSet presAssocID="{9F2CCF1C-AC19-4933-862C-277EA5DB3CC3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4B49E34-87B7-4D9C-96A6-9CC7007463A4}" type="pres">
      <dgm:prSet presAssocID="{8D35B949-4F5F-4494-B0E5-58120D398C5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8AB69F0-C550-444B-80F5-DE65DE46AAAA}" type="pres">
      <dgm:prSet presAssocID="{98B9D747-5D1B-4846-9316-04ABF56AAA3B}" presName="node" presStyleLbl="node1" presStyleIdx="6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BE1F-418A-4107-863C-B25A44EE6E3F}" type="pres">
      <dgm:prSet presAssocID="{98B9D747-5D1B-4846-9316-04ABF56AAA3B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8660D72-8511-47AE-85F4-1782A063A7D5}" type="pres">
      <dgm:prSet presAssocID="{8E3B2B50-1F29-416F-8BF0-F57FCA255EB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0262DCE-973C-4D03-861E-D0F66DC3487D}" type="pres">
      <dgm:prSet presAssocID="{D905227E-A2CD-4113-B7E2-CCC10DD65004}" presName="node" presStyleLbl="node1" presStyleIdx="7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0609-051E-4B8C-9736-D9D4E044D544}" type="pres">
      <dgm:prSet presAssocID="{D905227E-A2CD-4113-B7E2-CCC10DD65004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6006E8D-67CD-44FD-B82A-72EB9C2EBE27}" type="pres">
      <dgm:prSet presAssocID="{7133D3E3-C5A3-4768-86EF-11C85BCB2899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697A2E02-BAF4-498D-9286-B1D3B9738FEB}" srcId="{4E1269AD-A8FC-4A32-B87E-FC56299016E0}" destId="{6B51BB18-EB4E-44F4-A65D-65ED4BBFF355}" srcOrd="0" destOrd="0" parTransId="{0B3B7E07-CD1F-418B-95EF-8BAE0024C262}" sibTransId="{400DF3E2-4325-4B3A-8651-D779A225FEA2}"/>
    <dgm:cxn modelId="{78AA0ED5-9488-4464-B6A1-F1306CE80B22}" type="presOf" srcId="{6B51BB18-EB4E-44F4-A65D-65ED4BBFF355}" destId="{90C0A439-5017-4560-96AC-BF0F4FE15063}" srcOrd="0" destOrd="0" presId="urn:microsoft.com/office/officeart/2005/8/layout/radial6"/>
    <dgm:cxn modelId="{386B6C6D-24DA-4656-BB93-63602237325C}" type="presOf" srcId="{0BAE0BE3-DA7F-485C-9B61-4EA32B874858}" destId="{1228CE59-C760-495F-A7EA-AC7BC567ED15}" srcOrd="0" destOrd="0" presId="urn:microsoft.com/office/officeart/2005/8/layout/radial6"/>
    <dgm:cxn modelId="{59087255-8FBC-4368-A3F8-0323B03F86FC}" type="presOf" srcId="{8D35B949-4F5F-4494-B0E5-58120D398C5C}" destId="{F4B49E34-87B7-4D9C-96A6-9CC7007463A4}" srcOrd="0" destOrd="0" presId="urn:microsoft.com/office/officeart/2005/8/layout/radial6"/>
    <dgm:cxn modelId="{C0507B7F-E009-408A-9B57-E2BFA73F392C}" type="presOf" srcId="{B1182E83-E0C9-4BC6-8334-25A1DD02FCC9}" destId="{C54D1FBF-59A6-4EF7-BAC9-972D1A704059}" srcOrd="0" destOrd="0" presId="urn:microsoft.com/office/officeart/2005/8/layout/radial6"/>
    <dgm:cxn modelId="{7F8C009C-FAFB-4508-B56B-9192315EBE64}" srcId="{4E1269AD-A8FC-4A32-B87E-FC56299016E0}" destId="{9F2CCF1C-AC19-4933-862C-277EA5DB3CC3}" srcOrd="5" destOrd="0" parTransId="{9467EA4C-9B81-46AD-BA48-8A35B5D7D546}" sibTransId="{8D35B949-4F5F-4494-B0E5-58120D398C5C}"/>
    <dgm:cxn modelId="{3D1413AE-ECBB-4499-8848-AA404402867A}" srcId="{4E1269AD-A8FC-4A32-B87E-FC56299016E0}" destId="{D905227E-A2CD-4113-B7E2-CCC10DD65004}" srcOrd="7" destOrd="0" parTransId="{68764A46-DD3A-471A-B4CC-51CA5AED5DBD}" sibTransId="{7133D3E3-C5A3-4768-86EF-11C85BCB2899}"/>
    <dgm:cxn modelId="{86DE248D-63FF-4BB5-B474-D21FCC6F1AA9}" type="presOf" srcId="{2AFFC65F-11D7-4CD9-8CDC-511C69A421DD}" destId="{996B1EAC-29EF-44DE-AAF1-61452F8AF89F}" srcOrd="0" destOrd="0" presId="urn:microsoft.com/office/officeart/2005/8/layout/radial6"/>
    <dgm:cxn modelId="{6116D0EE-A3FB-4715-8B2B-A00D704B0960}" type="presOf" srcId="{4E1269AD-A8FC-4A32-B87E-FC56299016E0}" destId="{0EA47C65-E035-4B97-A972-2B4C14F6B89F}" srcOrd="0" destOrd="0" presId="urn:microsoft.com/office/officeart/2005/8/layout/radial6"/>
    <dgm:cxn modelId="{7B3C8041-535B-4325-8503-AA50B4CB3DFA}" type="presOf" srcId="{BE2F3B16-2E18-42B3-BEC1-99BA3BD68AF2}" destId="{27825822-8A13-4451-868B-94FD4932BE73}" srcOrd="0" destOrd="0" presId="urn:microsoft.com/office/officeart/2005/8/layout/radial6"/>
    <dgm:cxn modelId="{5B0AEF56-71DA-41A6-A5D9-FB9D99B7E48B}" srcId="{4E1269AD-A8FC-4A32-B87E-FC56299016E0}" destId="{0BAE0BE3-DA7F-485C-9B61-4EA32B874858}" srcOrd="4" destOrd="0" parTransId="{F9281C60-3E15-43FD-B097-CD3A16C57077}" sibTransId="{74B65306-92D8-44DF-9B00-2BFD88C2F741}"/>
    <dgm:cxn modelId="{030D38C6-DFB8-4407-B8CE-0DCDB9EBF431}" type="presOf" srcId="{D905227E-A2CD-4113-B7E2-CCC10DD65004}" destId="{A0262DCE-973C-4D03-861E-D0F66DC3487D}" srcOrd="0" destOrd="0" presId="urn:microsoft.com/office/officeart/2005/8/layout/radial6"/>
    <dgm:cxn modelId="{7B84F975-E4E6-4EF3-93C5-8B16CE173345}" type="presOf" srcId="{670BC773-FD3C-4253-9F2B-974354447FC5}" destId="{1C9376FB-C1D8-458A-A783-1AA5097D2A8A}" srcOrd="0" destOrd="0" presId="urn:microsoft.com/office/officeart/2005/8/layout/radial6"/>
    <dgm:cxn modelId="{D297C5C0-9EE2-4586-B752-46C4B78C879E}" type="presOf" srcId="{74B65306-92D8-44DF-9B00-2BFD88C2F741}" destId="{7AAFB9F7-7919-4224-B5A9-FECF126DF3A6}" srcOrd="0" destOrd="0" presId="urn:microsoft.com/office/officeart/2005/8/layout/radial6"/>
    <dgm:cxn modelId="{32CECE88-D5FA-41CE-B497-1ABEF37EC72C}" type="presOf" srcId="{79565F90-7597-4D0F-9764-261F2B7C98AD}" destId="{27125E5E-4680-4993-8A44-C356A78AA9D4}" srcOrd="0" destOrd="0" presId="urn:microsoft.com/office/officeart/2005/8/layout/radial6"/>
    <dgm:cxn modelId="{3BC9D0BD-FE9B-4F3E-8EA2-B376B00C006A}" type="presOf" srcId="{EA9591E2-F322-41A5-9ADF-A2A8731E73C6}" destId="{6926687B-9A89-494E-B88B-5DA96764FAF8}" srcOrd="0" destOrd="0" presId="urn:microsoft.com/office/officeart/2005/8/layout/radial6"/>
    <dgm:cxn modelId="{4E419D4C-9CC8-44EC-B61D-C69F94A6AB63}" type="presOf" srcId="{98B9D747-5D1B-4846-9316-04ABF56AAA3B}" destId="{B8AB69F0-C550-444B-80F5-DE65DE46AAAA}" srcOrd="0" destOrd="0" presId="urn:microsoft.com/office/officeart/2005/8/layout/radial6"/>
    <dgm:cxn modelId="{1F7C53C1-91F1-4756-9243-97CEB9D1200E}" srcId="{4E1269AD-A8FC-4A32-B87E-FC56299016E0}" destId="{79565F90-7597-4D0F-9764-261F2B7C98AD}" srcOrd="3" destOrd="0" parTransId="{A4977DE7-1391-4674-A7BC-277FB0F9C82A}" sibTransId="{EA9591E2-F322-41A5-9ADF-A2A8731E73C6}"/>
    <dgm:cxn modelId="{703A6B5C-1CA4-482A-8323-C7B46651AAE0}" type="presOf" srcId="{9F2CCF1C-AC19-4933-862C-277EA5DB3CC3}" destId="{7A716614-803A-4822-ABAB-02E6B37EE30A}" srcOrd="0" destOrd="0" presId="urn:microsoft.com/office/officeart/2005/8/layout/radial6"/>
    <dgm:cxn modelId="{9BD0128A-FF74-4184-8EDF-1E821EC16DF9}" type="presOf" srcId="{8E3B2B50-1F29-416F-8BF0-F57FCA255EBC}" destId="{08660D72-8511-47AE-85F4-1782A063A7D5}" srcOrd="0" destOrd="0" presId="urn:microsoft.com/office/officeart/2005/8/layout/radial6"/>
    <dgm:cxn modelId="{68EBB725-6F2C-466B-99D0-8C5D0024587D}" srcId="{4E1269AD-A8FC-4A32-B87E-FC56299016E0}" destId="{B1182E83-E0C9-4BC6-8334-25A1DD02FCC9}" srcOrd="1" destOrd="0" parTransId="{88BCA96F-1B2A-4D81-B1AC-72735841B3FC}" sibTransId="{342302BA-E269-4413-A9F6-E5B122E54B51}"/>
    <dgm:cxn modelId="{3D14928E-13FE-433D-83E5-1301AB3A0D69}" srcId="{4E1269AD-A8FC-4A32-B87E-FC56299016E0}" destId="{BE2F3B16-2E18-42B3-BEC1-99BA3BD68AF2}" srcOrd="2" destOrd="0" parTransId="{4EBFA16C-DDFC-4933-8B58-C481E772FA2E}" sibTransId="{670BC773-FD3C-4253-9F2B-974354447FC5}"/>
    <dgm:cxn modelId="{836A5B57-9173-4AE1-80FC-9E2D7170E699}" type="presOf" srcId="{400DF3E2-4325-4B3A-8651-D779A225FEA2}" destId="{50BFD386-FEA8-44E9-808B-3DCB53D089F5}" srcOrd="0" destOrd="0" presId="urn:microsoft.com/office/officeart/2005/8/layout/radial6"/>
    <dgm:cxn modelId="{29F76C48-3B7F-4924-98E6-D2919DD47C00}" srcId="{4E1269AD-A8FC-4A32-B87E-FC56299016E0}" destId="{98B9D747-5D1B-4846-9316-04ABF56AAA3B}" srcOrd="6" destOrd="0" parTransId="{68658DE8-A0B7-46DB-8D71-AAAB75A73F7D}" sibTransId="{8E3B2B50-1F29-416F-8BF0-F57FCA255EBC}"/>
    <dgm:cxn modelId="{0D9D0329-FC6B-4A98-8A43-87A392CA4A70}" type="presOf" srcId="{342302BA-E269-4413-A9F6-E5B122E54B51}" destId="{6B3FC5D4-2180-45E5-9641-488A1CC7F0DB}" srcOrd="0" destOrd="0" presId="urn:microsoft.com/office/officeart/2005/8/layout/radial6"/>
    <dgm:cxn modelId="{EA1F138F-970D-45DB-B760-C81A56AF1D99}" srcId="{2AFFC65F-11D7-4CD9-8CDC-511C69A421DD}" destId="{4E1269AD-A8FC-4A32-B87E-FC56299016E0}" srcOrd="0" destOrd="0" parTransId="{CC1E3B6F-8AA4-4E78-87DB-C871F77070C2}" sibTransId="{8EC93093-FD52-4FCB-B7BE-3EACA5E5680E}"/>
    <dgm:cxn modelId="{869FBEF0-6112-4CB2-8E59-1C1D3EE54F32}" type="presOf" srcId="{7133D3E3-C5A3-4768-86EF-11C85BCB2899}" destId="{D6006E8D-67CD-44FD-B82A-72EB9C2EBE27}" srcOrd="0" destOrd="0" presId="urn:microsoft.com/office/officeart/2005/8/layout/radial6"/>
    <dgm:cxn modelId="{10DD9223-48A4-44A4-98FC-66CCEFF78918}" type="presParOf" srcId="{996B1EAC-29EF-44DE-AAF1-61452F8AF89F}" destId="{0EA47C65-E035-4B97-A972-2B4C14F6B89F}" srcOrd="0" destOrd="0" presId="urn:microsoft.com/office/officeart/2005/8/layout/radial6"/>
    <dgm:cxn modelId="{82BECAC3-7920-45E1-8632-EA4F51F0370A}" type="presParOf" srcId="{996B1EAC-29EF-44DE-AAF1-61452F8AF89F}" destId="{90C0A439-5017-4560-96AC-BF0F4FE15063}" srcOrd="1" destOrd="0" presId="urn:microsoft.com/office/officeart/2005/8/layout/radial6"/>
    <dgm:cxn modelId="{94899E61-74C0-4AEF-81B1-56C04C021C2A}" type="presParOf" srcId="{996B1EAC-29EF-44DE-AAF1-61452F8AF89F}" destId="{C5ACC76D-8135-4B1A-9323-1F8A06A89EA7}" srcOrd="2" destOrd="0" presId="urn:microsoft.com/office/officeart/2005/8/layout/radial6"/>
    <dgm:cxn modelId="{D45A2F15-B29E-4C40-8207-58B79B567180}" type="presParOf" srcId="{996B1EAC-29EF-44DE-AAF1-61452F8AF89F}" destId="{50BFD386-FEA8-44E9-808B-3DCB53D089F5}" srcOrd="3" destOrd="0" presId="urn:microsoft.com/office/officeart/2005/8/layout/radial6"/>
    <dgm:cxn modelId="{83271A6C-769B-496D-BDE5-BA8082C346C5}" type="presParOf" srcId="{996B1EAC-29EF-44DE-AAF1-61452F8AF89F}" destId="{C54D1FBF-59A6-4EF7-BAC9-972D1A704059}" srcOrd="4" destOrd="0" presId="urn:microsoft.com/office/officeart/2005/8/layout/radial6"/>
    <dgm:cxn modelId="{2221DA89-C5FB-4923-AD61-C6B025D69345}" type="presParOf" srcId="{996B1EAC-29EF-44DE-AAF1-61452F8AF89F}" destId="{38A54EA7-43D1-4C64-AC9B-7B4AC7181F46}" srcOrd="5" destOrd="0" presId="urn:microsoft.com/office/officeart/2005/8/layout/radial6"/>
    <dgm:cxn modelId="{3940988E-C56B-4DA7-8C3F-C501DA365EF3}" type="presParOf" srcId="{996B1EAC-29EF-44DE-AAF1-61452F8AF89F}" destId="{6B3FC5D4-2180-45E5-9641-488A1CC7F0DB}" srcOrd="6" destOrd="0" presId="urn:microsoft.com/office/officeart/2005/8/layout/radial6"/>
    <dgm:cxn modelId="{0AAAF6A5-ADA9-4E7E-A2B2-5C081DD51540}" type="presParOf" srcId="{996B1EAC-29EF-44DE-AAF1-61452F8AF89F}" destId="{27825822-8A13-4451-868B-94FD4932BE73}" srcOrd="7" destOrd="0" presId="urn:microsoft.com/office/officeart/2005/8/layout/radial6"/>
    <dgm:cxn modelId="{CDC91449-6681-4364-9EA5-C74FC3D9DD01}" type="presParOf" srcId="{996B1EAC-29EF-44DE-AAF1-61452F8AF89F}" destId="{E4BC0C03-4530-4629-B26E-6A715CAD1AB3}" srcOrd="8" destOrd="0" presId="urn:microsoft.com/office/officeart/2005/8/layout/radial6"/>
    <dgm:cxn modelId="{479A2684-7DD3-4AE2-9837-97611E66E747}" type="presParOf" srcId="{996B1EAC-29EF-44DE-AAF1-61452F8AF89F}" destId="{1C9376FB-C1D8-458A-A783-1AA5097D2A8A}" srcOrd="9" destOrd="0" presId="urn:microsoft.com/office/officeart/2005/8/layout/radial6"/>
    <dgm:cxn modelId="{598E80D1-1773-407B-9F7D-8433DFB6089F}" type="presParOf" srcId="{996B1EAC-29EF-44DE-AAF1-61452F8AF89F}" destId="{27125E5E-4680-4993-8A44-C356A78AA9D4}" srcOrd="10" destOrd="0" presId="urn:microsoft.com/office/officeart/2005/8/layout/radial6"/>
    <dgm:cxn modelId="{D6F16005-0F25-45C2-87F9-5BC7AFFDA7CF}" type="presParOf" srcId="{996B1EAC-29EF-44DE-AAF1-61452F8AF89F}" destId="{69269F5B-F54C-417E-9DA4-EF4DFF1490C7}" srcOrd="11" destOrd="0" presId="urn:microsoft.com/office/officeart/2005/8/layout/radial6"/>
    <dgm:cxn modelId="{70050552-5902-4BD0-9A84-60955EF9A944}" type="presParOf" srcId="{996B1EAC-29EF-44DE-AAF1-61452F8AF89F}" destId="{6926687B-9A89-494E-B88B-5DA96764FAF8}" srcOrd="12" destOrd="0" presId="urn:microsoft.com/office/officeart/2005/8/layout/radial6"/>
    <dgm:cxn modelId="{C51EA5C9-1F5C-4995-91B6-756CB19AA7F1}" type="presParOf" srcId="{996B1EAC-29EF-44DE-AAF1-61452F8AF89F}" destId="{1228CE59-C760-495F-A7EA-AC7BC567ED15}" srcOrd="13" destOrd="0" presId="urn:microsoft.com/office/officeart/2005/8/layout/radial6"/>
    <dgm:cxn modelId="{8D8213A1-FAE6-453B-9848-32D42392BDC3}" type="presParOf" srcId="{996B1EAC-29EF-44DE-AAF1-61452F8AF89F}" destId="{B1B7BB71-59EF-4598-B5E9-24EA6EB53469}" srcOrd="14" destOrd="0" presId="urn:microsoft.com/office/officeart/2005/8/layout/radial6"/>
    <dgm:cxn modelId="{15F12DD3-04A4-4C32-B5E4-84DAB1108961}" type="presParOf" srcId="{996B1EAC-29EF-44DE-AAF1-61452F8AF89F}" destId="{7AAFB9F7-7919-4224-B5A9-FECF126DF3A6}" srcOrd="15" destOrd="0" presId="urn:microsoft.com/office/officeart/2005/8/layout/radial6"/>
    <dgm:cxn modelId="{48A53572-27A2-4887-8E27-61CFEA0B6CC9}" type="presParOf" srcId="{996B1EAC-29EF-44DE-AAF1-61452F8AF89F}" destId="{7A716614-803A-4822-ABAB-02E6B37EE30A}" srcOrd="16" destOrd="0" presId="urn:microsoft.com/office/officeart/2005/8/layout/radial6"/>
    <dgm:cxn modelId="{67B53CBB-C267-4FA0-BE22-2C1D9288E985}" type="presParOf" srcId="{996B1EAC-29EF-44DE-AAF1-61452F8AF89F}" destId="{4792D489-F034-4745-8811-01829EA3A0F9}" srcOrd="17" destOrd="0" presId="urn:microsoft.com/office/officeart/2005/8/layout/radial6"/>
    <dgm:cxn modelId="{84696F58-F7B3-4F4D-8B8F-286784C04803}" type="presParOf" srcId="{996B1EAC-29EF-44DE-AAF1-61452F8AF89F}" destId="{F4B49E34-87B7-4D9C-96A6-9CC7007463A4}" srcOrd="18" destOrd="0" presId="urn:microsoft.com/office/officeart/2005/8/layout/radial6"/>
    <dgm:cxn modelId="{959BA6F1-ACB2-4E92-94BE-3406F0CFDA7A}" type="presParOf" srcId="{996B1EAC-29EF-44DE-AAF1-61452F8AF89F}" destId="{B8AB69F0-C550-444B-80F5-DE65DE46AAAA}" srcOrd="19" destOrd="0" presId="urn:microsoft.com/office/officeart/2005/8/layout/radial6"/>
    <dgm:cxn modelId="{9D4E5DBD-211C-46F9-B2C2-F7FBEE5474C2}" type="presParOf" srcId="{996B1EAC-29EF-44DE-AAF1-61452F8AF89F}" destId="{D5F0BE1F-418A-4107-863C-B25A44EE6E3F}" srcOrd="20" destOrd="0" presId="urn:microsoft.com/office/officeart/2005/8/layout/radial6"/>
    <dgm:cxn modelId="{E7721C56-E95E-4EE2-8484-469AE06D741D}" type="presParOf" srcId="{996B1EAC-29EF-44DE-AAF1-61452F8AF89F}" destId="{08660D72-8511-47AE-85F4-1782A063A7D5}" srcOrd="21" destOrd="0" presId="urn:microsoft.com/office/officeart/2005/8/layout/radial6"/>
    <dgm:cxn modelId="{296B537E-74EE-41EB-8E8E-6D48229E750A}" type="presParOf" srcId="{996B1EAC-29EF-44DE-AAF1-61452F8AF89F}" destId="{A0262DCE-973C-4D03-861E-D0F66DC3487D}" srcOrd="22" destOrd="0" presId="urn:microsoft.com/office/officeart/2005/8/layout/radial6"/>
    <dgm:cxn modelId="{51215E20-6EF0-4EDC-978A-8727FF166556}" type="presParOf" srcId="{996B1EAC-29EF-44DE-AAF1-61452F8AF89F}" destId="{5EBB0609-051E-4B8C-9736-D9D4E044D544}" srcOrd="23" destOrd="0" presId="urn:microsoft.com/office/officeart/2005/8/layout/radial6"/>
    <dgm:cxn modelId="{D494879F-95AE-483E-A8C5-A764815F1C0A}" type="presParOf" srcId="{996B1EAC-29EF-44DE-AAF1-61452F8AF89F}" destId="{D6006E8D-67CD-44FD-B82A-72EB9C2EBE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034F4-DE37-48E5-9FFD-1AA1DAE1E9E8}" type="doc">
      <dgm:prSet loTypeId="urn:microsoft.com/office/officeart/2005/8/layout/hProcess9" loCatId="process" qsTypeId="urn:microsoft.com/office/officeart/2005/8/quickstyle/simple1" qsCatId="simple" csTypeId="urn:microsoft.com/office/officeart/2005/8/colors/accent6_4" csCatId="accent6" phldr="1"/>
      <dgm:spPr/>
    </dgm:pt>
    <dgm:pt modelId="{30C258E2-6A36-4088-BCA8-064EBED4383E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1-؟ </a:t>
          </a:r>
          <a:endParaRPr lang="en-US" dirty="0"/>
        </a:p>
      </dgm:t>
    </dgm:pt>
    <dgm:pt modelId="{BA987230-B31C-46A6-A490-C738F15B1FF9}" type="parTrans" cxnId="{A6BDF497-0479-429F-AD4E-C7748747DD6E}">
      <dgm:prSet/>
      <dgm:spPr/>
      <dgm:t>
        <a:bodyPr/>
        <a:lstStyle/>
        <a:p>
          <a:endParaRPr lang="en-US"/>
        </a:p>
      </dgm:t>
    </dgm:pt>
    <dgm:pt modelId="{1FCF3044-F35F-42CF-8222-07B6A514AA7D}" type="sibTrans" cxnId="{A6BDF497-0479-429F-AD4E-C7748747DD6E}">
      <dgm:prSet/>
      <dgm:spPr/>
      <dgm:t>
        <a:bodyPr/>
        <a:lstStyle/>
        <a:p>
          <a:endParaRPr lang="en-US"/>
        </a:p>
      </dgm:t>
    </dgm:pt>
    <dgm:pt modelId="{8598C3A2-D6E2-4492-B9EE-D0EB5EEE2CE1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5-؟</a:t>
          </a:r>
          <a:endParaRPr lang="en-US" dirty="0"/>
        </a:p>
      </dgm:t>
    </dgm:pt>
    <dgm:pt modelId="{EEF67BE0-1AA1-44DA-AA29-13D52389201E}" type="parTrans" cxnId="{F79C0A3D-FF8B-4B34-864A-C0AB8BDC513F}">
      <dgm:prSet/>
      <dgm:spPr/>
      <dgm:t>
        <a:bodyPr/>
        <a:lstStyle/>
        <a:p>
          <a:endParaRPr lang="en-US"/>
        </a:p>
      </dgm:t>
    </dgm:pt>
    <dgm:pt modelId="{36133545-BB3A-4625-BD40-BB50FCBDEB8F}" type="sibTrans" cxnId="{F79C0A3D-FF8B-4B34-864A-C0AB8BDC513F}">
      <dgm:prSet/>
      <dgm:spPr/>
      <dgm:t>
        <a:bodyPr/>
        <a:lstStyle/>
        <a:p>
          <a:endParaRPr lang="en-US"/>
        </a:p>
      </dgm:t>
    </dgm:pt>
    <dgm:pt modelId="{4E041074-44FB-4671-9830-DDC3522927D4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6-؟</a:t>
          </a:r>
          <a:endParaRPr lang="en-US" dirty="0"/>
        </a:p>
      </dgm:t>
    </dgm:pt>
    <dgm:pt modelId="{8895B8E2-387F-4978-B356-CFE996E72AEB}" type="parTrans" cxnId="{E6B1FFFA-AE25-4479-B8D2-E4DB6AADDC4F}">
      <dgm:prSet/>
      <dgm:spPr/>
      <dgm:t>
        <a:bodyPr/>
        <a:lstStyle/>
        <a:p>
          <a:endParaRPr lang="en-US"/>
        </a:p>
      </dgm:t>
    </dgm:pt>
    <dgm:pt modelId="{78AF182E-D2D4-4FE7-9A31-DB5B99588EFE}" type="sibTrans" cxnId="{E6B1FFFA-AE25-4479-B8D2-E4DB6AADDC4F}">
      <dgm:prSet/>
      <dgm:spPr/>
      <dgm:t>
        <a:bodyPr/>
        <a:lstStyle/>
        <a:p>
          <a:endParaRPr lang="en-US"/>
        </a:p>
      </dgm:t>
    </dgm:pt>
    <dgm:pt modelId="{7212693D-817F-4D35-AE90-82908238106C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4-؟</a:t>
          </a:r>
          <a:endParaRPr lang="en-US" dirty="0"/>
        </a:p>
      </dgm:t>
    </dgm:pt>
    <dgm:pt modelId="{0AA7AFBD-C047-4FCB-9C9F-284373A5DC63}" type="parTrans" cxnId="{6D7FD037-7FE0-4C49-A253-CDE3A5BEAAEB}">
      <dgm:prSet/>
      <dgm:spPr/>
      <dgm:t>
        <a:bodyPr/>
        <a:lstStyle/>
        <a:p>
          <a:endParaRPr lang="en-US"/>
        </a:p>
      </dgm:t>
    </dgm:pt>
    <dgm:pt modelId="{B913AC0A-EC4A-439E-85C8-B02BA1E55285}" type="sibTrans" cxnId="{6D7FD037-7FE0-4C49-A253-CDE3A5BEAAEB}">
      <dgm:prSet/>
      <dgm:spPr/>
      <dgm:t>
        <a:bodyPr/>
        <a:lstStyle/>
        <a:p>
          <a:endParaRPr lang="en-US"/>
        </a:p>
      </dgm:t>
    </dgm:pt>
    <dgm:pt modelId="{98B32454-3B76-4F98-8DC7-C14FB79E4D03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2- ؟</a:t>
          </a:r>
          <a:endParaRPr lang="en-US" dirty="0"/>
        </a:p>
      </dgm:t>
    </dgm:pt>
    <dgm:pt modelId="{7368B044-AC16-4FF5-AE1C-B9940B46AD5D}" type="parTrans" cxnId="{A7F59FD1-F7B4-428B-AB36-DE67658200CF}">
      <dgm:prSet/>
      <dgm:spPr/>
      <dgm:t>
        <a:bodyPr/>
        <a:lstStyle/>
        <a:p>
          <a:endParaRPr lang="en-US"/>
        </a:p>
      </dgm:t>
    </dgm:pt>
    <dgm:pt modelId="{82805E93-E6DC-420E-8B05-BFF36F982C4A}" type="sibTrans" cxnId="{A7F59FD1-F7B4-428B-AB36-DE67658200CF}">
      <dgm:prSet/>
      <dgm:spPr/>
      <dgm:t>
        <a:bodyPr/>
        <a:lstStyle/>
        <a:p>
          <a:endParaRPr lang="en-US"/>
        </a:p>
      </dgm:t>
    </dgm:pt>
    <dgm:pt modelId="{3D82C8DF-F880-4033-80CD-9F480F730AB8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3-؟</a:t>
          </a:r>
          <a:endParaRPr lang="en-US" dirty="0"/>
        </a:p>
      </dgm:t>
    </dgm:pt>
    <dgm:pt modelId="{DAB3E415-5204-4B21-A9E9-644E90F57C4A}" type="parTrans" cxnId="{5681DBA2-DEE7-4F6E-9F49-226B10E38F62}">
      <dgm:prSet/>
      <dgm:spPr/>
      <dgm:t>
        <a:bodyPr/>
        <a:lstStyle/>
        <a:p>
          <a:endParaRPr lang="en-US"/>
        </a:p>
      </dgm:t>
    </dgm:pt>
    <dgm:pt modelId="{E3681B28-EBEF-4AA3-B975-9788E0AFDE76}" type="sibTrans" cxnId="{5681DBA2-DEE7-4F6E-9F49-226B10E38F62}">
      <dgm:prSet/>
      <dgm:spPr/>
      <dgm:t>
        <a:bodyPr/>
        <a:lstStyle/>
        <a:p>
          <a:endParaRPr lang="en-US"/>
        </a:p>
      </dgm:t>
    </dgm:pt>
    <dgm:pt modelId="{DB476C1F-2632-470A-851D-4A91E5739449}" type="pres">
      <dgm:prSet presAssocID="{68A034F4-DE37-48E5-9FFD-1AA1DAE1E9E8}" presName="CompostProcess" presStyleCnt="0">
        <dgm:presLayoutVars>
          <dgm:dir val="rev"/>
          <dgm:resizeHandles val="exact"/>
        </dgm:presLayoutVars>
      </dgm:prSet>
      <dgm:spPr/>
    </dgm:pt>
    <dgm:pt modelId="{49719513-846A-466B-9A26-0B7EC5ABD90A}" type="pres">
      <dgm:prSet presAssocID="{68A034F4-DE37-48E5-9FFD-1AA1DAE1E9E8}" presName="arrow" presStyleLbl="bgShp" presStyleIdx="0" presStyleCnt="1"/>
      <dgm:spPr/>
    </dgm:pt>
    <dgm:pt modelId="{0ADB9548-51A4-4FE6-887E-F140AA72142D}" type="pres">
      <dgm:prSet presAssocID="{68A034F4-DE37-48E5-9FFD-1AA1DAE1E9E8}" presName="linearProcess" presStyleCnt="0"/>
      <dgm:spPr/>
    </dgm:pt>
    <dgm:pt modelId="{D8B29585-9866-43B0-8A23-5621466C7B13}" type="pres">
      <dgm:prSet presAssocID="{30C258E2-6A36-4088-BCA8-064EBED4383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FD237-E55D-4AE6-85D0-5CFEE87184F6}" type="pres">
      <dgm:prSet presAssocID="{1FCF3044-F35F-42CF-8222-07B6A514AA7D}" presName="sibTrans" presStyleCnt="0"/>
      <dgm:spPr/>
    </dgm:pt>
    <dgm:pt modelId="{BA52CC04-B872-446E-9420-FEAA2281BF6F}" type="pres">
      <dgm:prSet presAssocID="{98B32454-3B76-4F98-8DC7-C14FB79E4D0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71F65-25F7-4D54-AAD5-90008D529A43}" type="pres">
      <dgm:prSet presAssocID="{82805E93-E6DC-420E-8B05-BFF36F982C4A}" presName="sibTrans" presStyleCnt="0"/>
      <dgm:spPr/>
    </dgm:pt>
    <dgm:pt modelId="{F258AE01-A523-455B-A353-A224DE683795}" type="pres">
      <dgm:prSet presAssocID="{3D82C8DF-F880-4033-80CD-9F480F730AB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DBA87-9DA0-42FE-8E01-456C0A1DD918}" type="pres">
      <dgm:prSet presAssocID="{E3681B28-EBEF-4AA3-B975-9788E0AFDE76}" presName="sibTrans" presStyleCnt="0"/>
      <dgm:spPr/>
    </dgm:pt>
    <dgm:pt modelId="{71433CB2-CFAD-4619-BF85-79FD254B016A}" type="pres">
      <dgm:prSet presAssocID="{7212693D-817F-4D35-AE90-82908238106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3155-FC4E-4A9B-BFD4-BC2F3CE6AB18}" type="pres">
      <dgm:prSet presAssocID="{B913AC0A-EC4A-439E-85C8-B02BA1E55285}" presName="sibTrans" presStyleCnt="0"/>
      <dgm:spPr/>
    </dgm:pt>
    <dgm:pt modelId="{E3A14EAF-A5A3-448C-8B30-508B45BBFE1D}" type="pres">
      <dgm:prSet presAssocID="{8598C3A2-D6E2-4492-B9EE-D0EB5EEE2CE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3031E-DA57-45DC-987B-E97450FB9E02}" type="pres">
      <dgm:prSet presAssocID="{36133545-BB3A-4625-BD40-BB50FCBDEB8F}" presName="sibTrans" presStyleCnt="0"/>
      <dgm:spPr/>
    </dgm:pt>
    <dgm:pt modelId="{5486E342-E8F5-4DB8-A0B2-DB53F06B3A25}" type="pres">
      <dgm:prSet presAssocID="{4E041074-44FB-4671-9830-DDC3522927D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398D5-B246-46EF-88FB-F0F3D690C604}" type="presOf" srcId="{4E041074-44FB-4671-9830-DDC3522927D4}" destId="{5486E342-E8F5-4DB8-A0B2-DB53F06B3A25}" srcOrd="0" destOrd="0" presId="urn:microsoft.com/office/officeart/2005/8/layout/hProcess9"/>
    <dgm:cxn modelId="{197074F0-A812-409E-A2B0-1DC6350CC582}" type="presOf" srcId="{30C258E2-6A36-4088-BCA8-064EBED4383E}" destId="{D8B29585-9866-43B0-8A23-5621466C7B13}" srcOrd="0" destOrd="0" presId="urn:microsoft.com/office/officeart/2005/8/layout/hProcess9"/>
    <dgm:cxn modelId="{893DA75A-E342-491A-903C-620AB715BF67}" type="presOf" srcId="{7212693D-817F-4D35-AE90-82908238106C}" destId="{71433CB2-CFAD-4619-BF85-79FD254B016A}" srcOrd="0" destOrd="0" presId="urn:microsoft.com/office/officeart/2005/8/layout/hProcess9"/>
    <dgm:cxn modelId="{FFBEAAA0-1240-42C4-8E15-4F69E7C746F2}" type="presOf" srcId="{68A034F4-DE37-48E5-9FFD-1AA1DAE1E9E8}" destId="{DB476C1F-2632-470A-851D-4A91E5739449}" srcOrd="0" destOrd="0" presId="urn:microsoft.com/office/officeart/2005/8/layout/hProcess9"/>
    <dgm:cxn modelId="{6D7FD037-7FE0-4C49-A253-CDE3A5BEAAEB}" srcId="{68A034F4-DE37-48E5-9FFD-1AA1DAE1E9E8}" destId="{7212693D-817F-4D35-AE90-82908238106C}" srcOrd="3" destOrd="0" parTransId="{0AA7AFBD-C047-4FCB-9C9F-284373A5DC63}" sibTransId="{B913AC0A-EC4A-439E-85C8-B02BA1E55285}"/>
    <dgm:cxn modelId="{93073767-68EB-40BE-885A-3703406B9BE9}" type="presOf" srcId="{98B32454-3B76-4F98-8DC7-C14FB79E4D03}" destId="{BA52CC04-B872-446E-9420-FEAA2281BF6F}" srcOrd="0" destOrd="0" presId="urn:microsoft.com/office/officeart/2005/8/layout/hProcess9"/>
    <dgm:cxn modelId="{5681DBA2-DEE7-4F6E-9F49-226B10E38F62}" srcId="{68A034F4-DE37-48E5-9FFD-1AA1DAE1E9E8}" destId="{3D82C8DF-F880-4033-80CD-9F480F730AB8}" srcOrd="2" destOrd="0" parTransId="{DAB3E415-5204-4B21-A9E9-644E90F57C4A}" sibTransId="{E3681B28-EBEF-4AA3-B975-9788E0AFDE76}"/>
    <dgm:cxn modelId="{A7F59FD1-F7B4-428B-AB36-DE67658200CF}" srcId="{68A034F4-DE37-48E5-9FFD-1AA1DAE1E9E8}" destId="{98B32454-3B76-4F98-8DC7-C14FB79E4D03}" srcOrd="1" destOrd="0" parTransId="{7368B044-AC16-4FF5-AE1C-B9940B46AD5D}" sibTransId="{82805E93-E6DC-420E-8B05-BFF36F982C4A}"/>
    <dgm:cxn modelId="{2B11D4EA-A236-483B-AABF-3AA87F1538C2}" type="presOf" srcId="{8598C3A2-D6E2-4492-B9EE-D0EB5EEE2CE1}" destId="{E3A14EAF-A5A3-448C-8B30-508B45BBFE1D}" srcOrd="0" destOrd="0" presId="urn:microsoft.com/office/officeart/2005/8/layout/hProcess9"/>
    <dgm:cxn modelId="{E6B1FFFA-AE25-4479-B8D2-E4DB6AADDC4F}" srcId="{68A034F4-DE37-48E5-9FFD-1AA1DAE1E9E8}" destId="{4E041074-44FB-4671-9830-DDC3522927D4}" srcOrd="5" destOrd="0" parTransId="{8895B8E2-387F-4978-B356-CFE996E72AEB}" sibTransId="{78AF182E-D2D4-4FE7-9A31-DB5B99588EFE}"/>
    <dgm:cxn modelId="{F79C0A3D-FF8B-4B34-864A-C0AB8BDC513F}" srcId="{68A034F4-DE37-48E5-9FFD-1AA1DAE1E9E8}" destId="{8598C3A2-D6E2-4492-B9EE-D0EB5EEE2CE1}" srcOrd="4" destOrd="0" parTransId="{EEF67BE0-1AA1-44DA-AA29-13D52389201E}" sibTransId="{36133545-BB3A-4625-BD40-BB50FCBDEB8F}"/>
    <dgm:cxn modelId="{E0047628-0F93-4B5B-A805-C57E8C446FB7}" type="presOf" srcId="{3D82C8DF-F880-4033-80CD-9F480F730AB8}" destId="{F258AE01-A523-455B-A353-A224DE683795}" srcOrd="0" destOrd="0" presId="urn:microsoft.com/office/officeart/2005/8/layout/hProcess9"/>
    <dgm:cxn modelId="{A6BDF497-0479-429F-AD4E-C7748747DD6E}" srcId="{68A034F4-DE37-48E5-9FFD-1AA1DAE1E9E8}" destId="{30C258E2-6A36-4088-BCA8-064EBED4383E}" srcOrd="0" destOrd="0" parTransId="{BA987230-B31C-46A6-A490-C738F15B1FF9}" sibTransId="{1FCF3044-F35F-42CF-8222-07B6A514AA7D}"/>
    <dgm:cxn modelId="{B53939CA-43F1-4591-A404-730579C65BA5}" type="presParOf" srcId="{DB476C1F-2632-470A-851D-4A91E5739449}" destId="{49719513-846A-466B-9A26-0B7EC5ABD90A}" srcOrd="0" destOrd="0" presId="urn:microsoft.com/office/officeart/2005/8/layout/hProcess9"/>
    <dgm:cxn modelId="{393843F1-F9E5-4677-9116-F23D2678A5DB}" type="presParOf" srcId="{DB476C1F-2632-470A-851D-4A91E5739449}" destId="{0ADB9548-51A4-4FE6-887E-F140AA72142D}" srcOrd="1" destOrd="0" presId="urn:microsoft.com/office/officeart/2005/8/layout/hProcess9"/>
    <dgm:cxn modelId="{5F781D80-53CF-4B84-98B2-2B890591F389}" type="presParOf" srcId="{0ADB9548-51A4-4FE6-887E-F140AA72142D}" destId="{D8B29585-9866-43B0-8A23-5621466C7B13}" srcOrd="0" destOrd="0" presId="urn:microsoft.com/office/officeart/2005/8/layout/hProcess9"/>
    <dgm:cxn modelId="{A8658FEA-B782-42C5-B5FC-2B7604A32D34}" type="presParOf" srcId="{0ADB9548-51A4-4FE6-887E-F140AA72142D}" destId="{251FD237-E55D-4AE6-85D0-5CFEE87184F6}" srcOrd="1" destOrd="0" presId="urn:microsoft.com/office/officeart/2005/8/layout/hProcess9"/>
    <dgm:cxn modelId="{45D17F0F-15E0-43B3-B2E8-33013D885A1D}" type="presParOf" srcId="{0ADB9548-51A4-4FE6-887E-F140AA72142D}" destId="{BA52CC04-B872-446E-9420-FEAA2281BF6F}" srcOrd="2" destOrd="0" presId="urn:microsoft.com/office/officeart/2005/8/layout/hProcess9"/>
    <dgm:cxn modelId="{D9FE7529-618B-4594-9419-00D59A448475}" type="presParOf" srcId="{0ADB9548-51A4-4FE6-887E-F140AA72142D}" destId="{15971F65-25F7-4D54-AAD5-90008D529A43}" srcOrd="3" destOrd="0" presId="urn:microsoft.com/office/officeart/2005/8/layout/hProcess9"/>
    <dgm:cxn modelId="{92680C16-42BC-44CF-829A-5EB70E893918}" type="presParOf" srcId="{0ADB9548-51A4-4FE6-887E-F140AA72142D}" destId="{F258AE01-A523-455B-A353-A224DE683795}" srcOrd="4" destOrd="0" presId="urn:microsoft.com/office/officeart/2005/8/layout/hProcess9"/>
    <dgm:cxn modelId="{38EEE99A-4B42-4183-827D-8A9104440409}" type="presParOf" srcId="{0ADB9548-51A4-4FE6-887E-F140AA72142D}" destId="{C73DBA87-9DA0-42FE-8E01-456C0A1DD918}" srcOrd="5" destOrd="0" presId="urn:microsoft.com/office/officeart/2005/8/layout/hProcess9"/>
    <dgm:cxn modelId="{07527730-0303-4BB9-B0E5-C11D81415046}" type="presParOf" srcId="{0ADB9548-51A4-4FE6-887E-F140AA72142D}" destId="{71433CB2-CFAD-4619-BF85-79FD254B016A}" srcOrd="6" destOrd="0" presId="urn:microsoft.com/office/officeart/2005/8/layout/hProcess9"/>
    <dgm:cxn modelId="{859D8894-7C2A-4163-85EC-CEF9C27B0973}" type="presParOf" srcId="{0ADB9548-51A4-4FE6-887E-F140AA72142D}" destId="{DA4D3155-FC4E-4A9B-BFD4-BC2F3CE6AB18}" srcOrd="7" destOrd="0" presId="urn:microsoft.com/office/officeart/2005/8/layout/hProcess9"/>
    <dgm:cxn modelId="{6F0AC118-C04C-47E1-AEE1-6E5A68CDBBE8}" type="presParOf" srcId="{0ADB9548-51A4-4FE6-887E-F140AA72142D}" destId="{E3A14EAF-A5A3-448C-8B30-508B45BBFE1D}" srcOrd="8" destOrd="0" presId="urn:microsoft.com/office/officeart/2005/8/layout/hProcess9"/>
    <dgm:cxn modelId="{61E0A896-B0BE-41B8-89ED-AA7CF1E612D5}" type="presParOf" srcId="{0ADB9548-51A4-4FE6-887E-F140AA72142D}" destId="{BF33031E-DA57-45DC-987B-E97450FB9E02}" srcOrd="9" destOrd="0" presId="urn:microsoft.com/office/officeart/2005/8/layout/hProcess9"/>
    <dgm:cxn modelId="{F4CB8E26-248C-4422-AC69-18555417C05F}" type="presParOf" srcId="{0ADB9548-51A4-4FE6-887E-F140AA72142D}" destId="{5486E342-E8F5-4DB8-A0B2-DB53F06B3A2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106C9-A7BD-4EC1-9DF9-26AB6C0CDAC8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CB959A-7796-45A2-8945-901A16FF0968}">
      <dgm:prSet phldrT="[Text]"/>
      <dgm:spPr/>
      <dgm:t>
        <a:bodyPr/>
        <a:lstStyle/>
        <a:p>
          <a:pPr rtl="1"/>
          <a:r>
            <a:rPr lang="fa-IR" dirty="0" smtClean="0">
              <a:cs typeface="B Traffic" pitchFamily="2" charset="-78"/>
            </a:rPr>
            <a:t>همسران وي‍ژگيهاي متناسب با هم داشته باشند.</a:t>
          </a:r>
          <a:endParaRPr lang="en-US" dirty="0"/>
        </a:p>
      </dgm:t>
    </dgm:pt>
    <dgm:pt modelId="{01866094-9BCA-4C1C-848A-C2A3FEC88C6A}" type="parTrans" cxnId="{B80317D7-50EB-409B-AA82-71F50164462F}">
      <dgm:prSet/>
      <dgm:spPr/>
      <dgm:t>
        <a:bodyPr/>
        <a:lstStyle/>
        <a:p>
          <a:endParaRPr lang="en-US"/>
        </a:p>
      </dgm:t>
    </dgm:pt>
    <dgm:pt modelId="{382F90D2-C489-4B4C-983D-16A91915D730}" type="sibTrans" cxnId="{B80317D7-50EB-409B-AA82-71F50164462F}">
      <dgm:prSet/>
      <dgm:spPr/>
      <dgm:t>
        <a:bodyPr/>
        <a:lstStyle/>
        <a:p>
          <a:endParaRPr lang="en-US"/>
        </a:p>
      </dgm:t>
    </dgm:pt>
    <dgm:pt modelId="{13D73EA4-6779-4039-B0E3-EABF39E5BD7B}">
      <dgm:prSet phldrT="[Text]"/>
      <dgm:spPr/>
      <dgm:t>
        <a:bodyPr/>
        <a:lstStyle/>
        <a:p>
          <a:r>
            <a:rPr lang="fa-IR" smtClean="0">
              <a:cs typeface="B Traffic" pitchFamily="2" charset="-78"/>
            </a:rPr>
            <a:t>2- اخلاق</a:t>
          </a:r>
          <a:endParaRPr lang="en-US" dirty="0"/>
        </a:p>
      </dgm:t>
    </dgm:pt>
    <dgm:pt modelId="{C7813F85-FAF2-4323-825D-6E501E919557}" type="parTrans" cxnId="{54722688-0408-4F38-80BC-20FE2EB613DB}">
      <dgm:prSet/>
      <dgm:spPr/>
      <dgm:t>
        <a:bodyPr/>
        <a:lstStyle/>
        <a:p>
          <a:endParaRPr lang="en-US"/>
        </a:p>
      </dgm:t>
    </dgm:pt>
    <dgm:pt modelId="{3ACC7811-D103-4577-A6CE-E6179F44F64E}" type="sibTrans" cxnId="{54722688-0408-4F38-80BC-20FE2EB613DB}">
      <dgm:prSet/>
      <dgm:spPr/>
      <dgm:t>
        <a:bodyPr/>
        <a:lstStyle/>
        <a:p>
          <a:endParaRPr lang="en-US"/>
        </a:p>
      </dgm:t>
    </dgm:pt>
    <dgm:pt modelId="{5217E678-36DA-4667-A7EA-5D47B6B347EA}">
      <dgm:prSet phldrT="[Text]"/>
      <dgm:spPr/>
      <dgm:t>
        <a:bodyPr/>
        <a:lstStyle/>
        <a:p>
          <a:pPr algn="r" rtl="1"/>
          <a:r>
            <a:rPr lang="fa-IR" dirty="0" smtClean="0">
              <a:cs typeface="B Traffic" pitchFamily="2" charset="-78"/>
            </a:rPr>
            <a:t>اساس زندگي سازگاري و همكاري و تفاهم است.</a:t>
          </a:r>
          <a:endParaRPr lang="en-US" dirty="0"/>
        </a:p>
      </dgm:t>
    </dgm:pt>
    <dgm:pt modelId="{9787AFDA-05FF-428D-AC4F-D5F1D6339342}" type="parTrans" cxnId="{C04B9403-9608-4CCE-9D8B-03061312860E}">
      <dgm:prSet/>
      <dgm:spPr/>
      <dgm:t>
        <a:bodyPr/>
        <a:lstStyle/>
        <a:p>
          <a:endParaRPr lang="en-US"/>
        </a:p>
      </dgm:t>
    </dgm:pt>
    <dgm:pt modelId="{C185CFF0-A785-484A-A350-F5CCAA06703B}" type="sibTrans" cxnId="{C04B9403-9608-4CCE-9D8B-03061312860E}">
      <dgm:prSet/>
      <dgm:spPr/>
      <dgm:t>
        <a:bodyPr/>
        <a:lstStyle/>
        <a:p>
          <a:endParaRPr lang="en-US"/>
        </a:p>
      </dgm:t>
    </dgm:pt>
    <dgm:pt modelId="{8F644D11-41E3-4E8D-827A-E787A5CBAFFD}">
      <dgm:prSet phldrT="[Text]"/>
      <dgm:spPr/>
      <dgm:t>
        <a:bodyPr/>
        <a:lstStyle/>
        <a:p>
          <a:r>
            <a:rPr lang="fa-IR" smtClean="0">
              <a:cs typeface="B Traffic" pitchFamily="2" charset="-78"/>
            </a:rPr>
            <a:t>3- سلامت </a:t>
          </a:r>
          <a:endParaRPr lang="en-US" dirty="0"/>
        </a:p>
      </dgm:t>
    </dgm:pt>
    <dgm:pt modelId="{63E5E522-E0AD-4FAA-B76A-D1E8CA08CBF0}" type="parTrans" cxnId="{786C27F0-7D85-4B53-9823-5FABD4D87571}">
      <dgm:prSet/>
      <dgm:spPr/>
      <dgm:t>
        <a:bodyPr/>
        <a:lstStyle/>
        <a:p>
          <a:endParaRPr lang="en-US"/>
        </a:p>
      </dgm:t>
    </dgm:pt>
    <dgm:pt modelId="{0CA9F9A5-91E5-4C5B-ADDA-DDC4A1C125BC}" type="sibTrans" cxnId="{786C27F0-7D85-4B53-9823-5FABD4D87571}">
      <dgm:prSet/>
      <dgm:spPr/>
      <dgm:t>
        <a:bodyPr/>
        <a:lstStyle/>
        <a:p>
          <a:endParaRPr lang="en-US"/>
        </a:p>
      </dgm:t>
    </dgm:pt>
    <dgm:pt modelId="{9197A219-87DE-48F4-90A4-2CACBDBE4CB5}">
      <dgm:prSet phldrT="[Text]"/>
      <dgm:spPr/>
      <dgm:t>
        <a:bodyPr/>
        <a:lstStyle/>
        <a:p>
          <a:pPr algn="r" rtl="1"/>
          <a:r>
            <a:rPr lang="fa-IR" dirty="0" smtClean="0">
              <a:cs typeface="B Traffic" pitchFamily="2" charset="-78"/>
            </a:rPr>
            <a:t>سلامت جسمي و رواني. </a:t>
          </a:r>
          <a:endParaRPr lang="en-US" dirty="0"/>
        </a:p>
      </dgm:t>
    </dgm:pt>
    <dgm:pt modelId="{B719764C-DFC2-4066-B444-A530C241FB9A}" type="parTrans" cxnId="{59F8B2E7-7D52-4E0F-AE5A-3F63C1BE5151}">
      <dgm:prSet/>
      <dgm:spPr/>
      <dgm:t>
        <a:bodyPr/>
        <a:lstStyle/>
        <a:p>
          <a:endParaRPr lang="en-US"/>
        </a:p>
      </dgm:t>
    </dgm:pt>
    <dgm:pt modelId="{FCA36046-7EF1-4835-8A16-FF74FAA25654}" type="sibTrans" cxnId="{59F8B2E7-7D52-4E0F-AE5A-3F63C1BE5151}">
      <dgm:prSet/>
      <dgm:spPr/>
      <dgm:t>
        <a:bodyPr/>
        <a:lstStyle/>
        <a:p>
          <a:endParaRPr lang="en-US"/>
        </a:p>
      </dgm:t>
    </dgm:pt>
    <dgm:pt modelId="{56D1296C-309D-4669-ACA8-45E179AA014E}">
      <dgm:prSet phldrT="[Text]"/>
      <dgm:spPr/>
      <dgm:t>
        <a:bodyPr/>
        <a:lstStyle/>
        <a:p>
          <a:r>
            <a:rPr lang="fa-IR" dirty="0" smtClean="0">
              <a:cs typeface="B Traffic" pitchFamily="2" charset="-78"/>
            </a:rPr>
            <a:t>1- همتايي</a:t>
          </a:r>
          <a:r>
            <a:rPr lang="en-US" dirty="0" smtClean="0">
              <a:cs typeface="B Traffic" pitchFamily="2" charset="-78"/>
            </a:rPr>
            <a:t> </a:t>
          </a:r>
          <a:endParaRPr lang="en-US" dirty="0"/>
        </a:p>
      </dgm:t>
    </dgm:pt>
    <dgm:pt modelId="{85AB924C-A641-4F29-9B61-31ED3C40E643}" type="sibTrans" cxnId="{2C21FDF2-0938-4374-A57B-A9E797490C3D}">
      <dgm:prSet/>
      <dgm:spPr/>
      <dgm:t>
        <a:bodyPr/>
        <a:lstStyle/>
        <a:p>
          <a:endParaRPr lang="en-US"/>
        </a:p>
      </dgm:t>
    </dgm:pt>
    <dgm:pt modelId="{1BF03F9F-8CF8-4A4A-80EA-75C4A9BB803E}" type="parTrans" cxnId="{2C21FDF2-0938-4374-A57B-A9E797490C3D}">
      <dgm:prSet/>
      <dgm:spPr/>
      <dgm:t>
        <a:bodyPr/>
        <a:lstStyle/>
        <a:p>
          <a:endParaRPr lang="en-US"/>
        </a:p>
      </dgm:t>
    </dgm:pt>
    <dgm:pt modelId="{EFEEAF5E-E163-4687-918C-A4DF9295F46C}" type="pres">
      <dgm:prSet presAssocID="{F99106C9-A7BD-4EC1-9DF9-26AB6C0CDAC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22F65-0F49-4C14-BD7E-0656E151526E}" type="pres">
      <dgm:prSet presAssocID="{56D1296C-309D-4669-ACA8-45E179AA014E}" presName="linNode" presStyleCnt="0"/>
      <dgm:spPr/>
    </dgm:pt>
    <dgm:pt modelId="{4A2E3CED-000E-4140-8B6B-355212D14B78}" type="pres">
      <dgm:prSet presAssocID="{56D1296C-309D-4669-ACA8-45E179AA01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D9026-C3EF-4836-A5AA-67DE76DA9EC4}" type="pres">
      <dgm:prSet presAssocID="{56D1296C-309D-4669-ACA8-45E179AA01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AD176-8BAA-4968-9B60-B94E6783AD1B}" type="pres">
      <dgm:prSet presAssocID="{85AB924C-A641-4F29-9B61-31ED3C40E643}" presName="sp" presStyleCnt="0"/>
      <dgm:spPr/>
    </dgm:pt>
    <dgm:pt modelId="{6757E0F7-3AF5-412C-AF7F-E651F88169F9}" type="pres">
      <dgm:prSet presAssocID="{13D73EA4-6779-4039-B0E3-EABF39E5BD7B}" presName="linNode" presStyleCnt="0"/>
      <dgm:spPr/>
    </dgm:pt>
    <dgm:pt modelId="{405D1B47-7BBA-446B-93CE-EFBBDE098A34}" type="pres">
      <dgm:prSet presAssocID="{13D73EA4-6779-4039-B0E3-EABF39E5BD7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472A5-6ADF-408E-99BB-AFA77D1EF45F}" type="pres">
      <dgm:prSet presAssocID="{13D73EA4-6779-4039-B0E3-EABF39E5BD7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509CF-AEBD-4FA5-933F-99579955A7BC}" type="pres">
      <dgm:prSet presAssocID="{3ACC7811-D103-4577-A6CE-E6179F44F64E}" presName="sp" presStyleCnt="0"/>
      <dgm:spPr/>
    </dgm:pt>
    <dgm:pt modelId="{5426F430-70B4-44CA-9133-B83FF42A694F}" type="pres">
      <dgm:prSet presAssocID="{8F644D11-41E3-4E8D-827A-E787A5CBAFFD}" presName="linNode" presStyleCnt="0"/>
      <dgm:spPr/>
    </dgm:pt>
    <dgm:pt modelId="{F861C728-BF5B-4E9D-9FDD-B4EBAD7805D6}" type="pres">
      <dgm:prSet presAssocID="{8F644D11-41E3-4E8D-827A-E787A5CBAFF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0C030-AD2A-4A04-B182-4577D70AC42C}" type="pres">
      <dgm:prSet presAssocID="{8F644D11-41E3-4E8D-827A-E787A5CBAF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B9403-9608-4CCE-9D8B-03061312860E}" srcId="{13D73EA4-6779-4039-B0E3-EABF39E5BD7B}" destId="{5217E678-36DA-4667-A7EA-5D47B6B347EA}" srcOrd="0" destOrd="0" parTransId="{9787AFDA-05FF-428D-AC4F-D5F1D6339342}" sibTransId="{C185CFF0-A785-484A-A350-F5CCAA06703B}"/>
    <dgm:cxn modelId="{AF16FBF0-9B50-4031-B98E-19926138023E}" type="presOf" srcId="{54CB959A-7796-45A2-8945-901A16FF0968}" destId="{16AD9026-C3EF-4836-A5AA-67DE76DA9EC4}" srcOrd="0" destOrd="0" presId="urn:microsoft.com/office/officeart/2005/8/layout/vList5"/>
    <dgm:cxn modelId="{96F8A257-F187-42A5-9D19-A99DD8048B0C}" type="presOf" srcId="{9197A219-87DE-48F4-90A4-2CACBDBE4CB5}" destId="{C8D0C030-AD2A-4A04-B182-4577D70AC42C}" srcOrd="0" destOrd="0" presId="urn:microsoft.com/office/officeart/2005/8/layout/vList5"/>
    <dgm:cxn modelId="{E9D016E2-A391-4BB3-B960-D3D1FC968482}" type="presOf" srcId="{5217E678-36DA-4667-A7EA-5D47B6B347EA}" destId="{340472A5-6ADF-408E-99BB-AFA77D1EF45F}" srcOrd="0" destOrd="0" presId="urn:microsoft.com/office/officeart/2005/8/layout/vList5"/>
    <dgm:cxn modelId="{E6BC7441-954C-41BD-ABC4-4AE940DAEBB7}" type="presOf" srcId="{13D73EA4-6779-4039-B0E3-EABF39E5BD7B}" destId="{405D1B47-7BBA-446B-93CE-EFBBDE098A34}" srcOrd="0" destOrd="0" presId="urn:microsoft.com/office/officeart/2005/8/layout/vList5"/>
    <dgm:cxn modelId="{CD5DAEA1-B264-490A-83F5-CCB660B13662}" type="presOf" srcId="{F99106C9-A7BD-4EC1-9DF9-26AB6C0CDAC8}" destId="{EFEEAF5E-E163-4687-918C-A4DF9295F46C}" srcOrd="0" destOrd="0" presId="urn:microsoft.com/office/officeart/2005/8/layout/vList5"/>
    <dgm:cxn modelId="{2C21FDF2-0938-4374-A57B-A9E797490C3D}" srcId="{F99106C9-A7BD-4EC1-9DF9-26AB6C0CDAC8}" destId="{56D1296C-309D-4669-ACA8-45E179AA014E}" srcOrd="0" destOrd="0" parTransId="{1BF03F9F-8CF8-4A4A-80EA-75C4A9BB803E}" sibTransId="{85AB924C-A641-4F29-9B61-31ED3C40E643}"/>
    <dgm:cxn modelId="{54722688-0408-4F38-80BC-20FE2EB613DB}" srcId="{F99106C9-A7BD-4EC1-9DF9-26AB6C0CDAC8}" destId="{13D73EA4-6779-4039-B0E3-EABF39E5BD7B}" srcOrd="1" destOrd="0" parTransId="{C7813F85-FAF2-4323-825D-6E501E919557}" sibTransId="{3ACC7811-D103-4577-A6CE-E6179F44F64E}"/>
    <dgm:cxn modelId="{F924B34D-0FBD-4C9C-BADB-14B85196D17E}" type="presOf" srcId="{56D1296C-309D-4669-ACA8-45E179AA014E}" destId="{4A2E3CED-000E-4140-8B6B-355212D14B78}" srcOrd="0" destOrd="0" presId="urn:microsoft.com/office/officeart/2005/8/layout/vList5"/>
    <dgm:cxn modelId="{AFAF0C3E-2F22-446F-BD56-DBDAFCB6455F}" type="presOf" srcId="{8F644D11-41E3-4E8D-827A-E787A5CBAFFD}" destId="{F861C728-BF5B-4E9D-9FDD-B4EBAD7805D6}" srcOrd="0" destOrd="0" presId="urn:microsoft.com/office/officeart/2005/8/layout/vList5"/>
    <dgm:cxn modelId="{786C27F0-7D85-4B53-9823-5FABD4D87571}" srcId="{F99106C9-A7BD-4EC1-9DF9-26AB6C0CDAC8}" destId="{8F644D11-41E3-4E8D-827A-E787A5CBAFFD}" srcOrd="2" destOrd="0" parTransId="{63E5E522-E0AD-4FAA-B76A-D1E8CA08CBF0}" sibTransId="{0CA9F9A5-91E5-4C5B-ADDA-DDC4A1C125BC}"/>
    <dgm:cxn modelId="{59F8B2E7-7D52-4E0F-AE5A-3F63C1BE5151}" srcId="{8F644D11-41E3-4E8D-827A-E787A5CBAFFD}" destId="{9197A219-87DE-48F4-90A4-2CACBDBE4CB5}" srcOrd="0" destOrd="0" parTransId="{B719764C-DFC2-4066-B444-A530C241FB9A}" sibTransId="{FCA36046-7EF1-4835-8A16-FF74FAA25654}"/>
    <dgm:cxn modelId="{B80317D7-50EB-409B-AA82-71F50164462F}" srcId="{56D1296C-309D-4669-ACA8-45E179AA014E}" destId="{54CB959A-7796-45A2-8945-901A16FF0968}" srcOrd="0" destOrd="0" parTransId="{01866094-9BCA-4C1C-848A-C2A3FEC88C6A}" sibTransId="{382F90D2-C489-4B4C-983D-16A91915D730}"/>
    <dgm:cxn modelId="{8AA69944-EEAA-4F24-8428-E6CCFA01049C}" type="presParOf" srcId="{EFEEAF5E-E163-4687-918C-A4DF9295F46C}" destId="{20022F65-0F49-4C14-BD7E-0656E151526E}" srcOrd="0" destOrd="0" presId="urn:microsoft.com/office/officeart/2005/8/layout/vList5"/>
    <dgm:cxn modelId="{EFE9DF55-4657-4F4D-8A0B-DC5428E9752B}" type="presParOf" srcId="{20022F65-0F49-4C14-BD7E-0656E151526E}" destId="{4A2E3CED-000E-4140-8B6B-355212D14B78}" srcOrd="0" destOrd="0" presId="urn:microsoft.com/office/officeart/2005/8/layout/vList5"/>
    <dgm:cxn modelId="{1E89C002-D08A-4612-B23C-9E710C320221}" type="presParOf" srcId="{20022F65-0F49-4C14-BD7E-0656E151526E}" destId="{16AD9026-C3EF-4836-A5AA-67DE76DA9EC4}" srcOrd="1" destOrd="0" presId="urn:microsoft.com/office/officeart/2005/8/layout/vList5"/>
    <dgm:cxn modelId="{428FCA5C-9B09-4099-BD37-CB54AD0EFF9B}" type="presParOf" srcId="{EFEEAF5E-E163-4687-918C-A4DF9295F46C}" destId="{F2AAD176-8BAA-4968-9B60-B94E6783AD1B}" srcOrd="1" destOrd="0" presId="urn:microsoft.com/office/officeart/2005/8/layout/vList5"/>
    <dgm:cxn modelId="{B3915478-58AB-4643-B837-9C0EE10DFCB3}" type="presParOf" srcId="{EFEEAF5E-E163-4687-918C-A4DF9295F46C}" destId="{6757E0F7-3AF5-412C-AF7F-E651F88169F9}" srcOrd="2" destOrd="0" presId="urn:microsoft.com/office/officeart/2005/8/layout/vList5"/>
    <dgm:cxn modelId="{120518EF-47EE-4807-8F6C-BB10D3732A75}" type="presParOf" srcId="{6757E0F7-3AF5-412C-AF7F-E651F88169F9}" destId="{405D1B47-7BBA-446B-93CE-EFBBDE098A34}" srcOrd="0" destOrd="0" presId="urn:microsoft.com/office/officeart/2005/8/layout/vList5"/>
    <dgm:cxn modelId="{52DA0A1C-B7C9-446E-9ADB-E9E665B2773F}" type="presParOf" srcId="{6757E0F7-3AF5-412C-AF7F-E651F88169F9}" destId="{340472A5-6ADF-408E-99BB-AFA77D1EF45F}" srcOrd="1" destOrd="0" presId="urn:microsoft.com/office/officeart/2005/8/layout/vList5"/>
    <dgm:cxn modelId="{E6DD4B34-A4A4-4FC0-801D-D20D294108DC}" type="presParOf" srcId="{EFEEAF5E-E163-4687-918C-A4DF9295F46C}" destId="{DD3509CF-AEBD-4FA5-933F-99579955A7BC}" srcOrd="3" destOrd="0" presId="urn:microsoft.com/office/officeart/2005/8/layout/vList5"/>
    <dgm:cxn modelId="{44329FD7-83FF-4438-A33A-A3263CBD70C6}" type="presParOf" srcId="{EFEEAF5E-E163-4687-918C-A4DF9295F46C}" destId="{5426F430-70B4-44CA-9133-B83FF42A694F}" srcOrd="4" destOrd="0" presId="urn:microsoft.com/office/officeart/2005/8/layout/vList5"/>
    <dgm:cxn modelId="{8BB63B78-91DE-4E68-80C3-9BA90DD14AEC}" type="presParOf" srcId="{5426F430-70B4-44CA-9133-B83FF42A694F}" destId="{F861C728-BF5B-4E9D-9FDD-B4EBAD7805D6}" srcOrd="0" destOrd="0" presId="urn:microsoft.com/office/officeart/2005/8/layout/vList5"/>
    <dgm:cxn modelId="{379A7EB7-56CA-4A4A-9CA9-99DA71F02739}" type="presParOf" srcId="{5426F430-70B4-44CA-9133-B83FF42A694F}" destId="{C8D0C030-AD2A-4A04-B182-4577D70AC4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D9026-C3EF-4836-A5AA-67DE76DA9EC4}">
      <dsp:nvSpPr>
        <dsp:cNvPr id="0" name=""/>
        <dsp:cNvSpPr/>
      </dsp:nvSpPr>
      <dsp:spPr>
        <a:xfrm rot="16200000">
          <a:off x="2298465" y="-2176315"/>
          <a:ext cx="962620" cy="555955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Traffic" pitchFamily="2" charset="-78"/>
            </a:rPr>
            <a:t>همسران وي‍ژگيهاي متناسب با هم داشته باشند.</a:t>
          </a:r>
          <a:endParaRPr lang="en-US" sz="2400" kern="1200" dirty="0"/>
        </a:p>
      </dsp:txBody>
      <dsp:txXfrm rot="16200000">
        <a:off x="2298465" y="-2176315"/>
        <a:ext cx="962620" cy="5559552"/>
      </dsp:txXfrm>
    </dsp:sp>
    <dsp:sp modelId="{4A2E3CED-000E-4140-8B6B-355212D14B78}">
      <dsp:nvSpPr>
        <dsp:cNvPr id="0" name=""/>
        <dsp:cNvSpPr/>
      </dsp:nvSpPr>
      <dsp:spPr>
        <a:xfrm>
          <a:off x="5559552" y="1823"/>
          <a:ext cx="3127248" cy="12032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>
              <a:cs typeface="B Traffic" pitchFamily="2" charset="-78"/>
            </a:rPr>
            <a:t>1- همتايي</a:t>
          </a:r>
          <a:r>
            <a:rPr lang="en-US" sz="4600" kern="1200" dirty="0" smtClean="0">
              <a:cs typeface="B Traffic" pitchFamily="2" charset="-78"/>
            </a:rPr>
            <a:t> </a:t>
          </a:r>
          <a:endParaRPr lang="en-US" sz="4600" kern="1200" dirty="0"/>
        </a:p>
      </dsp:txBody>
      <dsp:txXfrm>
        <a:off x="5559552" y="1823"/>
        <a:ext cx="3127248" cy="1203275"/>
      </dsp:txXfrm>
    </dsp:sp>
    <dsp:sp modelId="{340472A5-6ADF-408E-99BB-AFA77D1EF45F}">
      <dsp:nvSpPr>
        <dsp:cNvPr id="0" name=""/>
        <dsp:cNvSpPr/>
      </dsp:nvSpPr>
      <dsp:spPr>
        <a:xfrm rot="16200000">
          <a:off x="2298465" y="-912876"/>
          <a:ext cx="962620" cy="5559552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Traffic" pitchFamily="2" charset="-78"/>
            </a:rPr>
            <a:t>اساس زندگي سازگاري و همكاري و تفاهم است.</a:t>
          </a:r>
          <a:endParaRPr lang="en-US" sz="2400" kern="1200" dirty="0"/>
        </a:p>
      </dsp:txBody>
      <dsp:txXfrm rot="16200000">
        <a:off x="2298465" y="-912876"/>
        <a:ext cx="962620" cy="5559552"/>
      </dsp:txXfrm>
    </dsp:sp>
    <dsp:sp modelId="{405D1B47-7BBA-446B-93CE-EFBBDE098A34}">
      <dsp:nvSpPr>
        <dsp:cNvPr id="0" name=""/>
        <dsp:cNvSpPr/>
      </dsp:nvSpPr>
      <dsp:spPr>
        <a:xfrm>
          <a:off x="5559552" y="1265262"/>
          <a:ext cx="3127248" cy="120327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smtClean="0">
              <a:cs typeface="B Traffic" pitchFamily="2" charset="-78"/>
            </a:rPr>
            <a:t>2- اخلاق</a:t>
          </a:r>
          <a:endParaRPr lang="en-US" sz="4600" kern="1200" dirty="0"/>
        </a:p>
      </dsp:txBody>
      <dsp:txXfrm>
        <a:off x="5559552" y="1265262"/>
        <a:ext cx="3127248" cy="1203275"/>
      </dsp:txXfrm>
    </dsp:sp>
    <dsp:sp modelId="{C8D0C030-AD2A-4A04-B182-4577D70AC42C}">
      <dsp:nvSpPr>
        <dsp:cNvPr id="0" name=""/>
        <dsp:cNvSpPr/>
      </dsp:nvSpPr>
      <dsp:spPr>
        <a:xfrm rot="16200000">
          <a:off x="2298465" y="350563"/>
          <a:ext cx="962620" cy="5559552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Traffic" pitchFamily="2" charset="-78"/>
            </a:rPr>
            <a:t>سلامت جسمي و رواني. </a:t>
          </a:r>
          <a:endParaRPr lang="en-US" sz="2400" kern="1200" dirty="0"/>
        </a:p>
      </dsp:txBody>
      <dsp:txXfrm rot="16200000">
        <a:off x="2298465" y="350563"/>
        <a:ext cx="962620" cy="5559552"/>
      </dsp:txXfrm>
    </dsp:sp>
    <dsp:sp modelId="{F861C728-BF5B-4E9D-9FDD-B4EBAD7805D6}">
      <dsp:nvSpPr>
        <dsp:cNvPr id="0" name=""/>
        <dsp:cNvSpPr/>
      </dsp:nvSpPr>
      <dsp:spPr>
        <a:xfrm>
          <a:off x="5559552" y="2528701"/>
          <a:ext cx="3127248" cy="120327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smtClean="0">
              <a:cs typeface="B Traffic" pitchFamily="2" charset="-78"/>
            </a:rPr>
            <a:t>3- سلامت </a:t>
          </a:r>
          <a:endParaRPr lang="en-US" sz="4600" kern="1200" dirty="0"/>
        </a:p>
      </dsp:txBody>
      <dsp:txXfrm>
        <a:off x="5559552" y="2528701"/>
        <a:ext cx="3127248" cy="1203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60EA-5EC0-464D-A00A-25D20DB2E02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6531-0FC1-4277-9988-568DEE4E2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9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F919C-C636-4412-88F2-BE109E4E96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91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5277466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92000" contrast="-100000"/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16200000">
            <a:off x="6164575" y="340435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raffic" pitchFamily="2" charset="-78"/>
              </a:rPr>
              <a:t>دانش خانواده و جمعیت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1804950" y="609600"/>
            <a:ext cx="5357850" cy="5357850"/>
          </a:xfrm>
          <a:prstGeom prst="star8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8350" y="1143000"/>
            <a:ext cx="4276725" cy="4248150"/>
          </a:xfrm>
          <a:prstGeom prst="rect">
            <a:avLst/>
          </a:prstGeom>
          <a:noFill/>
        </p:spPr>
      </p:pic>
      <p:pic>
        <p:nvPicPr>
          <p:cNvPr id="11" name="Picture 2" descr="E:\hamidi\جلد کتاب های معارف\82262165581569246838101207154132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1925"/>
            <a:ext cx="4667250" cy="661987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2058822" cy="2209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19626814">
            <a:off x="638597" y="5653286"/>
            <a:ext cx="1017937" cy="457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ویراست نخست</a:t>
            </a:r>
            <a:endParaRPr lang="en-US" sz="12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29200" y="304800"/>
            <a:ext cx="35623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a-IR" sz="4000" dirty="0" smtClean="0">
                <a:cs typeface="B Homa" pitchFamily="2" charset="-78"/>
              </a:rPr>
              <a:t>8- اعتبار اجتماعي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228600"/>
            <a:ext cx="8098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1600200"/>
            <a:ext cx="2667000" cy="264918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477000" y="1676400"/>
            <a:ext cx="2286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cs typeface="B Traffic" pitchFamily="2" charset="-78"/>
              </a:rPr>
              <a:t>شغل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2590800"/>
            <a:ext cx="2286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cs typeface="B Traffic" pitchFamily="2" charset="-78"/>
              </a:rPr>
              <a:t>مسكن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3505200"/>
            <a:ext cx="2286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cs typeface="B Traffic" pitchFamily="2" charset="-78"/>
              </a:rPr>
              <a:t>وام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00600" y="4419600"/>
            <a:ext cx="3962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كسب اعتبار اجتماعي است.</a:t>
            </a:r>
            <a:endParaRPr lang="en-US" sz="2800" dirty="0" smtClean="0">
              <a:cs typeface="B Traffic" pitchFamily="2" charset="-78"/>
            </a:endParaRPr>
          </a:p>
        </p:txBody>
      </p:sp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067857"/>
            <a:ext cx="2971800" cy="2951943"/>
          </a:xfrm>
          <a:prstGeom prst="rect">
            <a:avLst/>
          </a:prstGeom>
          <a:noFill/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18960" y="1524001"/>
            <a:ext cx="3429000" cy="27432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r>
              <a:rPr lang="fa-IR" sz="2700" dirty="0" smtClean="0">
                <a:cs typeface="B Traffic" pitchFamily="2" charset="-78"/>
              </a:rPr>
              <a:t>ازدواج و فرزندان تداوم حيات را براي انسان تداعي مي‌كند و باعث می‌شود تا فردخود را رو به افول نبیند.</a:t>
            </a:r>
            <a:endParaRPr lang="en-US" sz="2700" dirty="0" smtClean="0">
              <a:cs typeface="B Traffic" pitchFamily="2" charset="-78"/>
            </a:endParaRPr>
          </a:p>
          <a:p>
            <a:pPr algn="justLow" rtl="1"/>
            <a:endParaRPr lang="en-US" sz="2700" dirty="0">
              <a:cs typeface="B Traffic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7890" y="304800"/>
            <a:ext cx="397171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4000" dirty="0" smtClean="0">
                <a:cs typeface="B Homa" pitchFamily="2" charset="-78"/>
              </a:rPr>
              <a:t>9- ميل به جاودانگي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1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4560" y="228600"/>
            <a:ext cx="8098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 \چرخ زندگی.jpg3.jpg"/>
          <p:cNvPicPr>
            <a:picLocks noChangeAspect="1" noChangeArrowheads="1"/>
          </p:cNvPicPr>
          <p:nvPr/>
        </p:nvPicPr>
        <p:blipFill>
          <a:blip r:embed="rId4" cstate="print"/>
          <a:srcRect l="3643" t="5632" r="8918" b="12752"/>
          <a:stretch>
            <a:fillRect/>
          </a:stretch>
        </p:blipFill>
        <p:spPr bwMode="auto">
          <a:xfrm>
            <a:off x="457200" y="39624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uiExpand="1" build="p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5257801"/>
            <a:ext cx="3810000" cy="14477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raffic" pitchFamily="2" charset="-78"/>
              </a:rPr>
              <a:t>اشتغال به تحصيل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سطح تحصيلات</a:t>
            </a:r>
            <a:endParaRPr lang="en-US" dirty="0" smtClean="0">
              <a:cs typeface="B Traffic" pitchFamily="2" charset="-78"/>
            </a:endParaRPr>
          </a:p>
          <a:p>
            <a:pPr algn="r" rtl="1"/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381000"/>
            <a:ext cx="540147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fa-IR" sz="4400" dirty="0" smtClean="0">
                <a:solidFill>
                  <a:srgbClr val="FFFF00"/>
                </a:solidFill>
                <a:cs typeface="B Homa" pitchFamily="2" charset="-78"/>
              </a:rPr>
              <a:t>2- موانع ازدواج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5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897" y="152400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52400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000597" y="1752592"/>
            <a:ext cx="3914803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1- علمي</a:t>
            </a:r>
            <a:r>
              <a:rPr lang="en-US" sz="3600" dirty="0" smtClean="0">
                <a:cs typeface="B Homa" pitchFamily="2" charset="-78"/>
              </a:rPr>
              <a:t> 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34200" y="3048000"/>
            <a:ext cx="1967873" cy="1954724"/>
          </a:xfrm>
          <a:prstGeom prst="rect">
            <a:avLst/>
          </a:prstGeom>
          <a:noFill/>
        </p:spPr>
      </p:pic>
      <p:pic>
        <p:nvPicPr>
          <p:cNvPr id="6146" name="Picture 2" descr="C:\Users\ebrahimzadeh.m\Desktop\604b5756e0d8bbb0f9a9d2c7214f0a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4599459" cy="51054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463634" cy="157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5029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 rtl="1"/>
            <a:endParaRPr lang="fa-IR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Traffic" pitchFamily="2" charset="-78"/>
              </a:rPr>
              <a:t> مخارج جشن عروسي</a:t>
            </a:r>
            <a:endParaRPr lang="en-US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endParaRPr lang="en-US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381000"/>
            <a:ext cx="3914803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2- اقتصادي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1828800"/>
            <a:ext cx="3962400" cy="3935924"/>
          </a:xfrm>
          <a:prstGeom prst="rect">
            <a:avLst/>
          </a:prstGeom>
          <a:noFill/>
        </p:spPr>
      </p:pic>
      <p:pic>
        <p:nvPicPr>
          <p:cNvPr id="7170" name="Picture 2" descr="C:\Users\ebrahimzadeh.m\Desktop\سثقلق.jpg"/>
          <p:cNvPicPr>
            <a:picLocks noChangeAspect="1" noChangeArrowheads="1"/>
          </p:cNvPicPr>
          <p:nvPr/>
        </p:nvPicPr>
        <p:blipFill>
          <a:blip r:embed="rId3" cstate="print"/>
          <a:srcRect l="20800" r="13600" b="3175"/>
          <a:stretch>
            <a:fillRect/>
          </a:stretch>
        </p:blipFill>
        <p:spPr bwMode="auto">
          <a:xfrm>
            <a:off x="457200" y="304800"/>
            <a:ext cx="4114800" cy="612202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105400" y="1828800"/>
            <a:ext cx="3290138" cy="834373"/>
            <a:chOff x="170815" y="906"/>
            <a:chExt cx="2751380" cy="834373"/>
          </a:xfrm>
        </p:grpSpPr>
        <p:sp>
          <p:nvSpPr>
            <p:cNvPr id="7" name="Rounded Rectangle 6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solidFill>
                    <a:schemeClr val="bg1"/>
                  </a:solidFill>
                  <a:cs typeface="B Traffic" pitchFamily="2" charset="-78"/>
                </a:rPr>
                <a:t>شغل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0550" y="2739077"/>
            <a:ext cx="3294988" cy="889696"/>
            <a:chOff x="2149" y="389389"/>
            <a:chExt cx="2933808" cy="889696"/>
          </a:xfrm>
        </p:grpSpPr>
        <p:sp>
          <p:nvSpPr>
            <p:cNvPr id="10" name="Rounded Rectangle 9"/>
            <p:cNvSpPr/>
            <p:nvPr/>
          </p:nvSpPr>
          <p:spPr>
            <a:xfrm>
              <a:off x="2149" y="38938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8207" y="41544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solidFill>
                    <a:schemeClr val="bg1"/>
                  </a:solidFill>
                  <a:cs typeface="B Traffic" pitchFamily="2" charset="-78"/>
                </a:rPr>
                <a:t>مهريه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0550" y="3689929"/>
            <a:ext cx="3294988" cy="889696"/>
            <a:chOff x="2149" y="900964"/>
            <a:chExt cx="2933808" cy="889696"/>
          </a:xfrm>
        </p:grpSpPr>
        <p:sp>
          <p:nvSpPr>
            <p:cNvPr id="13" name="Rounded Rectangle 12"/>
            <p:cNvSpPr/>
            <p:nvPr/>
          </p:nvSpPr>
          <p:spPr>
            <a:xfrm>
              <a:off x="2149" y="900964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8207" y="927022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solidFill>
                    <a:schemeClr val="bg1"/>
                  </a:solidFill>
                  <a:cs typeface="B Traffic" pitchFamily="2" charset="-78"/>
                </a:rPr>
                <a:t>جهيزيه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05400" y="4651633"/>
            <a:ext cx="3290138" cy="889696"/>
            <a:chOff x="2149" y="1412539"/>
            <a:chExt cx="2933808" cy="889696"/>
          </a:xfrm>
        </p:grpSpPr>
        <p:sp>
          <p:nvSpPr>
            <p:cNvPr id="16" name="Rounded Rectangle 15"/>
            <p:cNvSpPr/>
            <p:nvPr/>
          </p:nvSpPr>
          <p:spPr>
            <a:xfrm>
              <a:off x="2149" y="1412539"/>
              <a:ext cx="2933808" cy="889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8207" y="1438597"/>
              <a:ext cx="2881692" cy="837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rtl="1"/>
              <a:r>
                <a:rPr lang="fa-IR" sz="2400" dirty="0" smtClean="0">
                  <a:solidFill>
                    <a:schemeClr val="bg1"/>
                  </a:solidFill>
                  <a:cs typeface="B Traffic" pitchFamily="2" charset="-78"/>
                </a:rPr>
                <a:t>مسكن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brahimzadeh.m\Desktop\8%20[pic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"/>
            <a:ext cx="5949549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00600" y="-76200"/>
            <a:ext cx="2286000" cy="2270726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715000" y="381000"/>
            <a:ext cx="3124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3- اجتماعي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4274837"/>
            <a:ext cx="1143000" cy="11353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43600" y="4503437"/>
            <a:ext cx="2819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  <a:cs typeface="B Traffic" pitchFamily="2" charset="-78"/>
              </a:rPr>
              <a:t>سربازي</a:t>
            </a:r>
          </a:p>
        </p:txBody>
      </p:sp>
      <p:pic>
        <p:nvPicPr>
          <p:cNvPr id="2051" name="Picture 3" descr="C:\Users\ebrahimzadeh.m\Desktop\IMG18013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45560"/>
            <a:ext cx="5943600" cy="3737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5570237"/>
            <a:ext cx="1143000" cy="11353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943600" y="5798837"/>
            <a:ext cx="2819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  <a:cs typeface="B Traffic" pitchFamily="2" charset="-78"/>
              </a:rPr>
              <a:t>اختلاف سياسي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1371600"/>
            <a:ext cx="4114800" cy="4087307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76200" y="3810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63285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2619820"/>
            <a:ext cx="4343400" cy="431438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257800" y="457200"/>
            <a:ext cx="3657601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5- فرهنگي</a:t>
            </a:r>
            <a:endParaRPr lang="en-US" sz="3600" dirty="0">
              <a:cs typeface="B Hom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4800" y="3124200"/>
            <a:ext cx="48006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fa-IR" sz="2800" dirty="0" smtClean="0">
                <a:cs typeface="B Traffic" pitchFamily="2" charset="-78"/>
              </a:rPr>
              <a:t>ترس از محدود شدن آزادي فردي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14800" y="3886200"/>
            <a:ext cx="4800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cs typeface="B Traffic" pitchFamily="2" charset="-78"/>
              </a:rPr>
              <a:t>ترس از مشكلات زندگي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14800" y="4648200"/>
            <a:ext cx="48006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cs typeface="B Traffic" pitchFamily="2" charset="-78"/>
              </a:rPr>
              <a:t>مقايسه با ديگران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4800" y="5410200"/>
            <a:ext cx="4800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600" dirty="0" smtClean="0">
                <a:cs typeface="B Traffic" pitchFamily="2" charset="-78"/>
              </a:rPr>
              <a:t>تاكيد بر ازدواج خواهر یا برادر بزرگتر</a:t>
            </a:r>
            <a:endParaRPr lang="en-US" sz="2600" dirty="0" smtClean="0">
              <a:cs typeface="B Traffic" pitchFamily="2" charset="-78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257800" y="2438400"/>
            <a:ext cx="3657600" cy="9906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a-IR" sz="3600" dirty="0" smtClean="0">
                <a:cs typeface="B Traffic" pitchFamily="2" charset="-78"/>
              </a:rPr>
              <a:t>باورهاي اشتباه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5257800" y="1676400"/>
            <a:ext cx="3657600" cy="9906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cs typeface="B Homa" pitchFamily="2" charset="-78"/>
              </a:rPr>
              <a:t>تفاوت فرهنگي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84584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00" y="2211328"/>
            <a:ext cx="4343400" cy="43143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495800"/>
            <a:ext cx="3657600" cy="2057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Traffic" pitchFamily="2" charset="-78"/>
              </a:rPr>
              <a:t>معلوليت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سن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ميانگين فرد مناسب</a:t>
            </a:r>
            <a:endParaRPr lang="en-US" dirty="0" smtClean="0">
              <a:cs typeface="B Traffic" pitchFamily="2" charset="-78"/>
            </a:endParaRPr>
          </a:p>
          <a:p>
            <a:pPr algn="r" rtl="1"/>
            <a:endParaRPr lang="en-US" dirty="0"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4397" y="533392"/>
            <a:ext cx="3914803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6- فردي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2050" name="Picture 2" descr="C:\Users\ebrahimzadeh.m\Desktop\im212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599"/>
            <a:ext cx="4267200" cy="6394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9800" y="990600"/>
            <a:ext cx="5410200" cy="537405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19200" y="279725"/>
            <a:ext cx="692547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fa-IR" sz="4400" dirty="0" smtClean="0">
                <a:solidFill>
                  <a:srgbClr val="FFFF00"/>
                </a:solidFill>
                <a:cs typeface="B Homa" pitchFamily="2" charset="-78"/>
              </a:rPr>
              <a:t>3- راهكارهاي رفع موانع ازدواج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5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0749">
            <a:off x="762000" y="51125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7748" y="51125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228600" y="1854200"/>
          <a:ext cx="87630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6949" y="279725"/>
            <a:ext cx="692547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fa-IR" sz="4400" dirty="0" smtClean="0">
                <a:solidFill>
                  <a:srgbClr val="FFFF00"/>
                </a:solidFill>
                <a:cs typeface="B Homa" pitchFamily="2" charset="-78"/>
              </a:rPr>
              <a:t>4- انتخاب همسر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5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0749">
            <a:off x="709749" y="51125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497" y="51125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00450" y="1752600"/>
            <a:ext cx="49339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4000" dirty="0" smtClean="0">
                <a:cs typeface="B Homa" pitchFamily="2" charset="-78"/>
              </a:rPr>
              <a:t>1- معيارهاي همسرگزيني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9360" y="1676400"/>
            <a:ext cx="8098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624929344"/>
              </p:ext>
            </p:extLst>
          </p:nvPr>
        </p:nvGraphicFramePr>
        <p:xfrm>
          <a:off x="228600" y="2819400"/>
          <a:ext cx="8686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 rtl="1"/>
            <a:endParaRPr lang="en-US" dirty="0" smtClean="0">
              <a:cs typeface="B Traffic" pitchFamily="2" charset="-78"/>
            </a:endParaRPr>
          </a:p>
          <a:p>
            <a:pPr algn="r" rtl="1"/>
            <a:endParaRPr lang="en-US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 گفتگو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 صداقت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 دقت در گفتار و رفتار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تحقيق</a:t>
            </a:r>
          </a:p>
          <a:p>
            <a:pPr algn="r" rtl="1"/>
            <a:r>
              <a:rPr lang="fa-IR" dirty="0" smtClean="0">
                <a:cs typeface="B Traffic" pitchFamily="2" charset="-78"/>
              </a:rPr>
              <a:t>مشورت و توكل</a:t>
            </a:r>
            <a:endParaRPr lang="en-US" dirty="0" smtClean="0">
              <a:cs typeface="B Traffic" pitchFamily="2" charset="-78"/>
            </a:endParaRPr>
          </a:p>
          <a:p>
            <a:pPr algn="r" rtl="1"/>
            <a:endParaRPr lang="en-US" dirty="0">
              <a:cs typeface="B Traffic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0" y="381000"/>
            <a:ext cx="56197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fa-IR" sz="3600" dirty="0" smtClean="0">
                <a:cs typeface="B Homa" pitchFamily="2" charset="-78"/>
              </a:rPr>
              <a:t>2- مهارتهاي انتخاب همسر شايسته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5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0937" y="304800"/>
            <a:ext cx="10244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8500" y="2162620"/>
            <a:ext cx="3729700" cy="370478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609600" y="1752600"/>
            <a:ext cx="80010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1- </a:t>
            </a:r>
            <a:r>
              <a:rPr lang="fa-IR" sz="2800" dirty="0" smtClean="0">
                <a:cs typeface="B Traffic" pitchFamily="2" charset="-78"/>
              </a:rPr>
              <a:t>خودشناسي با شناخت ويژگيهاي خود در ابعاد مختلف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2667000"/>
            <a:ext cx="80010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2- </a:t>
            </a:r>
            <a:r>
              <a:rPr lang="fa-IR" sz="3200" dirty="0" smtClean="0">
                <a:cs typeface="B Traffic" pitchFamily="2" charset="-78"/>
              </a:rPr>
              <a:t>راه شناخت فرد مناسب </a:t>
            </a:r>
          </a:p>
        </p:txBody>
      </p:sp>
      <p:pic>
        <p:nvPicPr>
          <p:cNvPr id="3074" name="Picture 2" descr="C:\Users\ebrahimzadeh.m\Desktop\IMG131529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3505200"/>
            <a:ext cx="3124200" cy="3124200"/>
          </a:xfrm>
          <a:prstGeom prst="rect">
            <a:avLst/>
          </a:prstGeom>
          <a:noFill/>
        </p:spPr>
      </p:pic>
      <p:pic>
        <p:nvPicPr>
          <p:cNvPr id="3075" name="Picture 3" descr="C:\Users\ebrahimzadeh.m\Desktop\Mashverat.jpg"/>
          <p:cNvPicPr>
            <a:picLocks noChangeAspect="1" noChangeArrowheads="1"/>
          </p:cNvPicPr>
          <p:nvPr/>
        </p:nvPicPr>
        <p:blipFill>
          <a:blip r:embed="rId6" cstate="print"/>
          <a:srcRect t="3480"/>
          <a:stretch>
            <a:fillRect/>
          </a:stretch>
        </p:blipFill>
        <p:spPr bwMode="auto">
          <a:xfrm>
            <a:off x="381000" y="1600200"/>
            <a:ext cx="8305800" cy="4225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463634" cy="157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8" grpId="1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238" y="665366"/>
            <a:ext cx="8572560" cy="6105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cs typeface="B Homa" pitchFamily="2" charset="-78"/>
                <a:hlinkClick r:id="rId2" action="ppaction://hlinksldjump"/>
              </a:rPr>
              <a:t>فصل دوم</a:t>
            </a:r>
            <a:r>
              <a:rPr lang="en-US" sz="2000" dirty="0" smtClean="0">
                <a:solidFill>
                  <a:srgbClr val="002060"/>
                </a:solidFill>
                <a:cs typeface="B Homa" pitchFamily="2" charset="-78"/>
                <a:hlinkClick r:id="rId2" action="ppaction://hlinksldjump"/>
              </a:rPr>
              <a:t>:</a:t>
            </a:r>
            <a:r>
              <a:rPr lang="fa-IR" sz="2000" dirty="0" smtClean="0">
                <a:solidFill>
                  <a:srgbClr val="002060"/>
                </a:solidFill>
                <a:cs typeface="B Homa" pitchFamily="2" charset="-78"/>
                <a:hlinkClick r:id="rId2" action="ppaction://hlinksldjump"/>
              </a:rPr>
              <a:t> تشكيل خانواده (در آستانه ازدواج)</a:t>
            </a:r>
            <a:endParaRPr lang="fa-IR" sz="2000" dirty="0" smtClean="0">
              <a:solidFill>
                <a:srgbClr val="002060"/>
              </a:solidFill>
              <a:cs typeface="B Homa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2000" dirty="0" smtClean="0">
                <a:solidFill>
                  <a:srgbClr val="FFFF00"/>
                </a:solidFill>
                <a:cs typeface="B Homa" pitchFamily="2" charset="-78"/>
                <a:hlinkClick r:id="rId3" action="ppaction://hlinksldjump"/>
              </a:rPr>
              <a:t>1- كاركردهاي ازدواج </a:t>
            </a:r>
            <a:endParaRPr lang="fa-IR" sz="2000" dirty="0" smtClean="0">
              <a:solidFill>
                <a:srgbClr val="FFFF00"/>
              </a:solidFill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solidFill>
                  <a:srgbClr val="FFFF00"/>
                </a:solidFill>
                <a:cs typeface="B Homa" pitchFamily="2" charset="-78"/>
                <a:hlinkClick r:id="rId4" action="ppaction://hlinksldjump"/>
              </a:rPr>
              <a:t>2- موانع ازدواج</a:t>
            </a:r>
            <a:endParaRPr lang="en-US" sz="2000" dirty="0" smtClean="0">
              <a:solidFill>
                <a:srgbClr val="FFFF00"/>
              </a:solidFill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solidFill>
                  <a:srgbClr val="FFFF00"/>
                </a:solidFill>
                <a:cs typeface="B Homa" pitchFamily="2" charset="-78"/>
                <a:hlinkClick r:id="rId5" action="ppaction://hlinksldjump"/>
              </a:rPr>
              <a:t>3- راهكارهاي رفع موانع ازدواج</a:t>
            </a:r>
            <a:endParaRPr lang="en-US" sz="2000" dirty="0" smtClean="0">
              <a:solidFill>
                <a:srgbClr val="FFFF00"/>
              </a:solidFill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solidFill>
                  <a:srgbClr val="FFFF00"/>
                </a:solidFill>
                <a:cs typeface="B Homa" pitchFamily="2" charset="-78"/>
                <a:hlinkClick r:id="rId6" action="ppaction://hlinksldjump"/>
              </a:rPr>
              <a:t>4- انتخاب همسر</a:t>
            </a:r>
            <a:endParaRPr lang="en-US" sz="2000" dirty="0" smtClean="0">
              <a:solidFill>
                <a:srgbClr val="FFFF00"/>
              </a:solidFill>
              <a:cs typeface="B Homa" pitchFamily="2" charset="-78"/>
            </a:endParaRPr>
          </a:p>
          <a:p>
            <a:pPr lvl="0" algn="r" rtl="1">
              <a:lnSpc>
                <a:spcPct val="200000"/>
              </a:lnSpc>
            </a:pPr>
            <a:endParaRPr lang="en-US" sz="2000" dirty="0" smtClean="0">
              <a:solidFill>
                <a:srgbClr val="FFFF00"/>
              </a:solidFill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sz="20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32559" y="76200"/>
            <a:ext cx="2336005" cy="10715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فهرست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85773" flipH="1">
            <a:off x="8084677" y="5648657"/>
            <a:ext cx="817567" cy="1157279"/>
          </a:xfrm>
          <a:prstGeom prst="rect">
            <a:avLst/>
          </a:prstGeom>
          <a:noFill/>
        </p:spPr>
      </p:pic>
      <p:pic>
        <p:nvPicPr>
          <p:cNvPr id="1029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345093">
            <a:off x="488978" y="529504"/>
            <a:ext cx="858810" cy="129292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412"/>
            <a:ext cx="685800" cy="7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4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5139993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784806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974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 rot="16200000">
            <a:off x="5422199" y="3950400"/>
            <a:ext cx="5833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Homa" pitchFamily="2" charset="-78"/>
              </a:rPr>
              <a:t>فصل دوم</a:t>
            </a:r>
            <a:r>
              <a:rPr lang="fa-IR" sz="2800" b="1" dirty="0">
                <a:solidFill>
                  <a:srgbClr val="002060"/>
                </a:solidFill>
                <a:cs typeface="B Homa" pitchFamily="2" charset="-78"/>
              </a:rPr>
              <a:t>:</a:t>
            </a:r>
            <a:r>
              <a:rPr lang="fa-IR" sz="2800" b="1" dirty="0" smtClean="0">
                <a:solidFill>
                  <a:srgbClr val="002060"/>
                </a:solidFill>
                <a:cs typeface="B Homa" pitchFamily="2" charset="-78"/>
              </a:rPr>
              <a:t> تشكيل خانواده (در آستانه ازدواج)</a:t>
            </a:r>
            <a:endParaRPr lang="en-US" sz="2800" dirty="0">
              <a:solidFill>
                <a:srgbClr val="002060"/>
              </a:solidFill>
              <a:cs typeface="B Homa" pitchFamily="2" charset="-78"/>
            </a:endParaRPr>
          </a:p>
        </p:txBody>
      </p:sp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381000"/>
            <a:ext cx="6248400" cy="6206650"/>
          </a:xfrm>
          <a:prstGeom prst="rect">
            <a:avLst/>
          </a:prstGeom>
          <a:noFill/>
        </p:spPr>
      </p:pic>
      <p:pic>
        <p:nvPicPr>
          <p:cNvPr id="1026" name="Picture 2" descr="C:\Users\ebrahimzadeh.m\Desktop\New folder\طیلا.jpg"/>
          <p:cNvPicPr>
            <a:picLocks noChangeAspect="1" noChangeArrowheads="1"/>
          </p:cNvPicPr>
          <p:nvPr/>
        </p:nvPicPr>
        <p:blipFill>
          <a:blip r:embed="rId4" cstate="print"/>
          <a:srcRect l="22107" t="14470"/>
          <a:stretch>
            <a:fillRect/>
          </a:stretch>
        </p:blipFill>
        <p:spPr bwMode="auto">
          <a:xfrm>
            <a:off x="1447800" y="1240996"/>
            <a:ext cx="6096000" cy="4474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419877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505200"/>
            <a:ext cx="2819400" cy="280056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2223" y="228600"/>
            <a:ext cx="5407024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fa-IR" sz="4400" dirty="0" smtClean="0">
                <a:solidFill>
                  <a:srgbClr val="FFFF00"/>
                </a:solidFill>
                <a:cs typeface="B Homa" pitchFamily="2" charset="-78"/>
              </a:rPr>
              <a:t>1- كاركردهاي ازدواج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Homa" pitchFamily="2" charset="-78"/>
            </a:endParaRPr>
          </a:p>
        </p:txBody>
      </p:sp>
      <p:pic>
        <p:nvPicPr>
          <p:cNvPr id="6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977" y="76201"/>
            <a:ext cx="759223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76200"/>
            <a:ext cx="75922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80002" y="1295400"/>
            <a:ext cx="386715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a-IR" sz="4000" dirty="0" smtClean="0">
                <a:cs typeface="B Traffic" pitchFamily="2" charset="-78"/>
              </a:rPr>
              <a:t>1- تكامل شخصيت </a:t>
            </a:r>
            <a:endParaRPr lang="en-US" sz="4000" dirty="0">
              <a:cs typeface="B Traffic" pitchFamily="2" charset="-78"/>
            </a:endParaRPr>
          </a:p>
        </p:txBody>
      </p:sp>
      <p:pic>
        <p:nvPicPr>
          <p:cNvPr id="10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9483" flipH="1">
            <a:off x="8410887" y="1162588"/>
            <a:ext cx="702868" cy="10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953000" y="2438400"/>
            <a:ext cx="3895998" cy="42226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3200" dirty="0" smtClean="0">
                <a:cs typeface="B Traffic" pitchFamily="2" charset="-78"/>
              </a:rPr>
              <a:t>تجربه همسري و پس از آن پدر يا مادر شدن نوعي كمال شخصيت محسوب مي‌شود و با اين تجربه به توسعه خود مي‌پردازد.</a:t>
            </a:r>
            <a:endParaRPr lang="en-US" sz="3200" dirty="0" smtClean="0">
              <a:cs typeface="B Traffic" pitchFamily="2" charset="-78"/>
            </a:endParaRPr>
          </a:p>
        </p:txBody>
      </p:sp>
      <p:pic>
        <p:nvPicPr>
          <p:cNvPr id="13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2547" flipH="1">
            <a:off x="8223645" y="5788585"/>
            <a:ext cx="817122" cy="988304"/>
          </a:xfrm>
          <a:prstGeom prst="rect">
            <a:avLst/>
          </a:prstGeom>
          <a:noFill/>
        </p:spPr>
      </p:pic>
      <p:pic>
        <p:nvPicPr>
          <p:cNvPr id="14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64307" flipH="1">
            <a:off x="1751863" y="2115033"/>
            <a:ext cx="786653" cy="988304"/>
          </a:xfrm>
          <a:prstGeom prst="rect">
            <a:avLst/>
          </a:prstGeom>
          <a:noFill/>
        </p:spPr>
      </p:pic>
      <p:pic>
        <p:nvPicPr>
          <p:cNvPr id="1026" name="Picture 2" descr="C:\Users\ebrahimzadeh.m\Desktop\عکس 3\85878764373942415156533688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" y="1295400"/>
            <a:ext cx="4572000" cy="27432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154639" cy="123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00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endParaRPr lang="fa-IR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با ازدواج و پاسخ به نيازها راه ورود افكار منفي و شيطاني بسته خواهد شد </a:t>
            </a:r>
            <a:endParaRPr lang="en-US" dirty="0" smtClean="0">
              <a:cs typeface="B Traffic" pitchFamily="2" charset="-78"/>
            </a:endParaRPr>
          </a:p>
          <a:p>
            <a:pPr algn="r" rtl="1"/>
            <a:r>
              <a:rPr lang="fa-IR" dirty="0" smtClean="0">
                <a:cs typeface="B Traffic" pitchFamily="2" charset="-78"/>
              </a:rPr>
              <a:t>و دين بر اساس بيان پيامبر</a:t>
            </a:r>
            <a:r>
              <a:rPr lang="fa-IR" sz="1900" dirty="0" smtClean="0">
                <a:cs typeface="B Traffic" pitchFamily="2" charset="-78"/>
              </a:rPr>
              <a:t>(ص)</a:t>
            </a:r>
            <a:r>
              <a:rPr lang="fa-IR" dirty="0" smtClean="0">
                <a:cs typeface="B Traffic" pitchFamily="2" charset="-78"/>
              </a:rPr>
              <a:t>، تكميل مي شود.</a:t>
            </a:r>
            <a:endParaRPr lang="en-US" dirty="0" smtClean="0">
              <a:cs typeface="B Traffic" pitchFamily="2" charset="-78"/>
            </a:endParaRPr>
          </a:p>
          <a:p>
            <a:pPr algn="r" rtl="1"/>
            <a:endParaRPr lang="en-US" dirty="0">
              <a:cs typeface="B Traffic" pitchFamily="2" charset="-78"/>
            </a:endParaRPr>
          </a:p>
        </p:txBody>
      </p:sp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1371600"/>
            <a:ext cx="3201425" cy="318003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1600" y="304800"/>
            <a:ext cx="348615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a-IR" sz="3200" dirty="0" smtClean="0">
                <a:cs typeface="B Homa" pitchFamily="2" charset="-78"/>
              </a:rPr>
              <a:t>2- كامل شدن ايمان</a:t>
            </a:r>
            <a:endParaRPr lang="en-US" sz="3200" dirty="0"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228600"/>
            <a:ext cx="581240" cy="8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brahimzadeh.m\Desktop\1518616523722621410641128179401132205879249.jpg"/>
          <p:cNvPicPr>
            <a:picLocks noChangeAspect="1" noChangeArrowheads="1"/>
          </p:cNvPicPr>
          <p:nvPr/>
        </p:nvPicPr>
        <p:blipFill>
          <a:blip r:embed="rId4" cstate="print"/>
          <a:srcRect r="44807"/>
          <a:stretch>
            <a:fillRect/>
          </a:stretch>
        </p:blipFill>
        <p:spPr bwMode="auto">
          <a:xfrm>
            <a:off x="838200" y="914400"/>
            <a:ext cx="4997862" cy="3503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2" descr="C:\Users\hamidi.t\Desktop\15001-57192.jpg"/>
          <p:cNvPicPr>
            <a:picLocks noChangeAspect="1" noChangeArrowheads="1"/>
          </p:cNvPicPr>
          <p:nvPr/>
        </p:nvPicPr>
        <p:blipFill>
          <a:blip r:embed="rId5" cstate="print"/>
          <a:srcRect l="12000" b="11962"/>
          <a:stretch>
            <a:fillRect/>
          </a:stretch>
        </p:blipFill>
        <p:spPr bwMode="auto">
          <a:xfrm>
            <a:off x="838200" y="914400"/>
            <a:ext cx="5029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r>
              <a:rPr lang="fa-IR" sz="3100" dirty="0" smtClean="0">
                <a:cs typeface="B Traffic" pitchFamily="2" charset="-78"/>
              </a:rPr>
              <a:t>زن و شوهر محرك مثبت براي يكديگرند و رفيق و حامي عاطفي هم بوده و با پيوند به اين آرامش مي‌رسند.</a:t>
            </a:r>
            <a:endParaRPr lang="en-US" sz="3100" dirty="0" smtClean="0">
              <a:cs typeface="B Traffic" pitchFamily="2" charset="-78"/>
            </a:endParaRPr>
          </a:p>
          <a:p>
            <a:pPr algn="justLow" rtl="1"/>
            <a:endParaRPr lang="en-US" sz="3100" dirty="0">
              <a:cs typeface="B Traffic" pitchFamily="2" charset="-78"/>
            </a:endParaRPr>
          </a:p>
        </p:txBody>
      </p:sp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895600"/>
            <a:ext cx="3201425" cy="318003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8200" y="304800"/>
            <a:ext cx="38671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4000" dirty="0" smtClean="0">
                <a:cs typeface="B Homa" pitchFamily="2" charset="-78"/>
              </a:rPr>
              <a:t>3- آرامش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228600"/>
            <a:ext cx="8098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hamidi\motefareghe\aks\9\2667518-1721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90800"/>
            <a:ext cx="6096000" cy="3429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463634" cy="157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48200" y="228600"/>
            <a:ext cx="38671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4000" dirty="0" smtClean="0">
                <a:cs typeface="B Homa" pitchFamily="2" charset="-78"/>
              </a:rPr>
              <a:t>4- ارضاي نياز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52400"/>
            <a:ext cx="8098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995219"/>
            <a:ext cx="3505200" cy="3481781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99994" y="1533629"/>
            <a:ext cx="3633806" cy="2833189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sz="2400" dirty="0" smtClean="0">
                <a:cs typeface="B Traffic" pitchFamily="2" charset="-78"/>
              </a:rPr>
              <a:t>رابطه جنسي يكي از مهمترين نيازهاي فرد در جواني است و آثار مطلوبي بر جسم و روان دارد، البته در فضاي خانه.</a:t>
            </a:r>
            <a:endParaRPr lang="en-US" sz="2400" dirty="0" smtClean="0">
              <a:cs typeface="B Traffic" pitchFamily="2" charset="-78"/>
            </a:endParaRPr>
          </a:p>
          <a:p>
            <a:pPr algn="just" rtl="1"/>
            <a:endParaRPr lang="en-US" sz="2400" dirty="0">
              <a:cs typeface="B Traffic" pitchFamily="2" charset="-78"/>
            </a:endParaRPr>
          </a:p>
        </p:txBody>
      </p:sp>
      <p:pic>
        <p:nvPicPr>
          <p:cNvPr id="2050" name="Picture 2" descr="C:\Users\hamidi.t\Desktop\پروان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00200"/>
            <a:ext cx="4978400" cy="3733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387434" cy="148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3049528"/>
            <a:ext cx="3276600" cy="325470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410200"/>
            <a:ext cx="7620000" cy="1142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dirty="0" smtClean="0">
                <a:cs typeface="B Traffic" pitchFamily="2" charset="-78"/>
              </a:rPr>
              <a:t>تجربه زندگي جديد فرد را مستقل و ديگران نيز به باور اين استقلال مي</a:t>
            </a:r>
            <a:r>
              <a:rPr lang="en-US" dirty="0" smtClean="0">
                <a:cs typeface="B Traffic" pitchFamily="2" charset="-78"/>
              </a:rPr>
              <a:t> </a:t>
            </a:r>
            <a:r>
              <a:rPr lang="fa-IR" dirty="0" smtClean="0">
                <a:cs typeface="B Traffic" pitchFamily="2" charset="-78"/>
              </a:rPr>
              <a:t>رساند.</a:t>
            </a:r>
            <a:endParaRPr lang="en-US" dirty="0" smtClean="0">
              <a:cs typeface="B Traffic" pitchFamily="2" charset="-78"/>
            </a:endParaRPr>
          </a:p>
          <a:p>
            <a:pPr algn="r" rtl="1"/>
            <a:endParaRPr lang="en-US" dirty="0">
              <a:cs typeface="B Traffic" pitchFamily="2" charset="-78"/>
            </a:endParaRPr>
          </a:p>
        </p:txBody>
      </p:sp>
      <p:pic>
        <p:nvPicPr>
          <p:cNvPr id="1026" name="Picture 2" descr="C:\Users\ebrahimzadeh.m\Desktop\blue-beautiful-bird-wallpaper.jpg"/>
          <p:cNvPicPr>
            <a:picLocks noChangeAspect="1" noChangeArrowheads="1"/>
          </p:cNvPicPr>
          <p:nvPr/>
        </p:nvPicPr>
        <p:blipFill>
          <a:blip r:embed="rId3" cstate="print"/>
          <a:srcRect t="6414"/>
          <a:stretch>
            <a:fillRect/>
          </a:stretch>
        </p:blipFill>
        <p:spPr bwMode="auto">
          <a:xfrm>
            <a:off x="1219200" y="1447799"/>
            <a:ext cx="7467600" cy="39311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itle 1"/>
          <p:cNvSpPr txBox="1">
            <a:spLocks/>
          </p:cNvSpPr>
          <p:nvPr/>
        </p:nvSpPr>
        <p:spPr>
          <a:xfrm>
            <a:off x="4905160" y="381000"/>
            <a:ext cx="38671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4000" dirty="0" smtClean="0">
                <a:cs typeface="B Homa" pitchFamily="2" charset="-78"/>
              </a:rPr>
              <a:t>5- استقلال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4160" y="304800"/>
            <a:ext cx="8098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34" y="0"/>
            <a:ext cx="127789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1387384"/>
            <a:ext cx="2362200" cy="234641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90960" y="228600"/>
            <a:ext cx="318135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fa-IR" sz="4000" dirty="0" smtClean="0">
                <a:cs typeface="B Homa" pitchFamily="2" charset="-78"/>
              </a:rPr>
              <a:t>6- مديريت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8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4160" y="152400"/>
            <a:ext cx="657440" cy="9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2971800"/>
            <a:ext cx="3068503" cy="30480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114800"/>
            <a:ext cx="386715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4000" dirty="0" smtClean="0">
                <a:cs typeface="B Homa" pitchFamily="2" charset="-78"/>
              </a:rPr>
              <a:t>7- حمايت</a:t>
            </a:r>
            <a:endParaRPr lang="en-US" sz="4000" dirty="0">
              <a:cs typeface="B Homa" pitchFamily="2" charset="-78"/>
            </a:endParaRPr>
          </a:p>
        </p:txBody>
      </p:sp>
      <p:pic>
        <p:nvPicPr>
          <p:cNvPr id="11" name="Picture 2" descr="G:\ghiasvand\Nahad\Ghiasvand\ax\اسلیمی\bote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8098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" y="228600"/>
            <a:ext cx="4419600" cy="27432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3200" dirty="0" smtClean="0">
                <a:cs typeface="B Traffic" pitchFamily="2" charset="-78"/>
              </a:rPr>
              <a:t>افراد پس از استقلال تمايل دارند كه مديريت مجموعه جديدي را به تنهايي انجام دهند.</a:t>
            </a:r>
            <a:endParaRPr lang="en-US" sz="3200" dirty="0" smtClean="0">
              <a:cs typeface="B Traffic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5800" y="4114800"/>
            <a:ext cx="4419600" cy="2514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Low" rt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a-IR" sz="4000" dirty="0" smtClean="0">
                <a:solidFill>
                  <a:srgbClr val="FFFF00"/>
                </a:solidFill>
                <a:cs typeface="B Traffic" pitchFamily="2" charset="-78"/>
              </a:rPr>
              <a:t>چتر حمايتي عاطفي، رواني، و گاهي مالي خانواده و بستگان</a:t>
            </a:r>
            <a:endParaRPr lang="en-US" sz="4000" dirty="0" smtClean="0">
              <a:solidFill>
                <a:srgbClr val="FFFF00"/>
              </a:solidFill>
              <a:cs typeface="B Traffic" pitchFamily="2" charset="-78"/>
            </a:endParaRPr>
          </a:p>
        </p:txBody>
      </p:sp>
      <p:pic>
        <p:nvPicPr>
          <p:cNvPr id="1026" name="Picture 2" descr="C:\Users\hamidi.t\Desktop\عکس 5\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14400"/>
            <a:ext cx="3810000" cy="2853615"/>
          </a:xfrm>
          <a:prstGeom prst="rect">
            <a:avLst/>
          </a:prstGeom>
          <a:noFill/>
        </p:spPr>
      </p:pic>
      <p:pic>
        <p:nvPicPr>
          <p:cNvPr id="3075" name="Picture 3" descr="C:\Users\hamidi.t\Desktop\images.jpg"/>
          <p:cNvPicPr>
            <a:picLocks noChangeAspect="1" noChangeArrowheads="1"/>
          </p:cNvPicPr>
          <p:nvPr/>
        </p:nvPicPr>
        <p:blipFill>
          <a:blip r:embed="rId6" cstate="print"/>
          <a:srcRect t="7329" r="33455"/>
          <a:stretch>
            <a:fillRect/>
          </a:stretch>
        </p:blipFill>
        <p:spPr bwMode="auto">
          <a:xfrm>
            <a:off x="228600" y="3124200"/>
            <a:ext cx="402907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400</Words>
  <Application>Microsoft Office PowerPoint</Application>
  <PresentationFormat>On-screen Show (4:3)</PresentationFormat>
  <Paragraphs>115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اول تشكيل خانواده (پيش از ازدواج)</dc:title>
  <dc:creator>sattari</dc:creator>
  <cp:lastModifiedBy>Administrator</cp:lastModifiedBy>
  <cp:revision>151</cp:revision>
  <dcterms:created xsi:type="dcterms:W3CDTF">2006-08-16T00:00:00Z</dcterms:created>
  <dcterms:modified xsi:type="dcterms:W3CDTF">2016-11-23T21:18:06Z</dcterms:modified>
</cp:coreProperties>
</file>